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AFB3A-944D-4BF6-8EC3-48AE33D3B93C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C03F6-7112-4F69-8F9C-DE05E0B7C6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74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C03F6-7112-4F69-8F9C-DE05E0B7C6C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58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世界十大杰出物理学家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dirty="0"/>
              <a:t>牛顿</a:t>
            </a:r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/>
              <a:t>爱</a:t>
            </a:r>
            <a:r>
              <a:rPr lang="zh-CN" altLang="en-US" dirty="0"/>
              <a:t>因斯坦</a:t>
            </a:r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3" action="ppaction://hlinksldjump"/>
              </a:rPr>
              <a:t>麦</a:t>
            </a:r>
            <a:r>
              <a:rPr lang="zh-CN" altLang="en-US" dirty="0">
                <a:hlinkClick r:id="rId3" action="ppaction://hlinksldjump"/>
              </a:rPr>
              <a:t>克斯韦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4" action="ppaction://hlinksldjump"/>
              </a:rPr>
              <a:t>玻</a:t>
            </a:r>
            <a:r>
              <a:rPr lang="zh-CN" altLang="en-US" dirty="0">
                <a:hlinkClick r:id="rId4" action="ppaction://hlinksldjump"/>
              </a:rPr>
              <a:t>尔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5" action="ppaction://hlinksldjump"/>
              </a:rPr>
              <a:t>亨</a:t>
            </a:r>
            <a:r>
              <a:rPr lang="zh-CN" altLang="en-US" dirty="0">
                <a:hlinkClick r:id="rId5" action="ppaction://hlinksldjump"/>
              </a:rPr>
              <a:t>利</a:t>
            </a:r>
            <a:r>
              <a:rPr lang="en-US" altLang="zh-CN" dirty="0">
                <a:hlinkClick r:id="rId5" action="ppaction://hlinksldjump"/>
              </a:rPr>
              <a:t>·</a:t>
            </a:r>
            <a:r>
              <a:rPr lang="zh-CN" altLang="en-US" dirty="0">
                <a:hlinkClick r:id="rId5" action="ppaction://hlinksldjump"/>
              </a:rPr>
              <a:t>卡文迪许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dirty="0" smtClean="0">
                <a:hlinkClick r:id="rId6" action="ppaction://hlinksldjump"/>
              </a:rPr>
              <a:t>伽</a:t>
            </a:r>
            <a:r>
              <a:rPr lang="zh-CN" altLang="en-US" dirty="0">
                <a:hlinkClick r:id="rId6" action="ppaction://hlinksldjump"/>
              </a:rPr>
              <a:t>利略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7" action="ppaction://hlinksldjump"/>
              </a:rPr>
              <a:t>理</a:t>
            </a:r>
            <a:r>
              <a:rPr lang="zh-CN" altLang="en-US" dirty="0">
                <a:hlinkClick r:id="rId7" action="ppaction://hlinksldjump"/>
              </a:rPr>
              <a:t>查德</a:t>
            </a:r>
            <a:r>
              <a:rPr lang="en-US" altLang="zh-CN" dirty="0">
                <a:hlinkClick r:id="rId7" action="ppaction://hlinksldjump"/>
              </a:rPr>
              <a:t>·</a:t>
            </a:r>
            <a:r>
              <a:rPr lang="zh-CN" altLang="en-US" dirty="0">
                <a:hlinkClick r:id="rId7" action="ppaction://hlinksldjump"/>
              </a:rPr>
              <a:t>费曼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8" action="ppaction://hlinksldjump"/>
              </a:rPr>
              <a:t>狄</a:t>
            </a:r>
            <a:r>
              <a:rPr lang="zh-CN" altLang="en-US" dirty="0">
                <a:hlinkClick r:id="rId8" action="ppaction://hlinksldjump"/>
              </a:rPr>
              <a:t>拉克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9" action="ppaction://hlinksldjump"/>
              </a:rPr>
              <a:t>马</a:t>
            </a:r>
            <a:r>
              <a:rPr lang="zh-CN" altLang="en-US" dirty="0">
                <a:hlinkClick r:id="rId9" action="ppaction://hlinksldjump"/>
              </a:rPr>
              <a:t>克斯</a:t>
            </a:r>
            <a:r>
              <a:rPr lang="en-US" altLang="zh-CN" dirty="0">
                <a:hlinkClick r:id="rId9" action="ppaction://hlinksldjump"/>
              </a:rPr>
              <a:t>·</a:t>
            </a:r>
            <a:r>
              <a:rPr lang="zh-CN" altLang="en-US" dirty="0">
                <a:hlinkClick r:id="rId9" action="ppaction://hlinksldjump"/>
              </a:rPr>
              <a:t>普朗克</a:t>
            </a:r>
            <a:endParaRPr lang="zh-CN" altLang="en-US" dirty="0"/>
          </a:p>
          <a:p>
            <a:pPr marL="0" indent="0" algn="ctr">
              <a:buNone/>
            </a:pPr>
            <a:endParaRPr lang="zh-CN" altLang="en-US" dirty="0"/>
          </a:p>
          <a:p>
            <a:pPr marL="0" indent="0" algn="ctr">
              <a:buNone/>
            </a:pPr>
            <a:r>
              <a:rPr lang="zh-CN" altLang="en-US" dirty="0" smtClean="0">
                <a:hlinkClick r:id="rId10" action="ppaction://hlinksldjump"/>
              </a:rPr>
              <a:t>迈</a:t>
            </a:r>
            <a:r>
              <a:rPr lang="zh-CN" altLang="en-US" dirty="0">
                <a:hlinkClick r:id="rId10" action="ppaction://hlinksldjump"/>
              </a:rPr>
              <a:t>克尔</a:t>
            </a:r>
            <a:r>
              <a:rPr lang="en-US" altLang="zh-CN" dirty="0">
                <a:hlinkClick r:id="rId10" action="ppaction://hlinksldjump"/>
              </a:rPr>
              <a:t>·</a:t>
            </a:r>
            <a:r>
              <a:rPr lang="zh-CN" altLang="en-US" dirty="0">
                <a:hlinkClick r:id="rId10" action="ppaction://hlinksldjump"/>
              </a:rPr>
              <a:t>法拉第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89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马克斯</a:t>
            </a:r>
            <a:r>
              <a:rPr lang="en-US" altLang="zh-CN" dirty="0"/>
              <a:t>·</a:t>
            </a:r>
            <a:r>
              <a:rPr lang="zh-CN" altLang="en-US" dirty="0"/>
              <a:t>普朗克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马克斯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普朗克（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Planck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1858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—1947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），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德国著名物理学家，量子力学（量子论、量子理论）重要创始人，二十世纪最重要的两大物理学家之一。普朗克早期的研究领域主要是热力学。因发现能量量子而对物理学的进展做出了重要贡献，并在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年荣获诺贝尔物理学奖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96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迈克尔</a:t>
            </a:r>
            <a:r>
              <a:rPr lang="en-US" altLang="zh-CN" dirty="0"/>
              <a:t>·</a:t>
            </a:r>
            <a:r>
              <a:rPr lang="zh-CN" altLang="en-US" dirty="0"/>
              <a:t>法拉第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迈克尔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法拉第（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Michael Faraday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1791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日～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1867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日）英国物理学家、化学家，也是著名的自学成才的科学家。生于萨里郡纽因顿一个贫苦铁匠家庭，仅上过小学。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年，他作出了关于电力场的关键性突破，永远改变了人类文明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。法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拉第和威廉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休艾尔发明了许多如“电极”、“离子”等耳熟能详的字。迈克尔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法拉第是英国著名化学家戴维的学生和助手，他的发现奠定了电磁学的基础，是麦克思韦的先导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2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4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牛顿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艾萨克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牛顿（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Isaac Newton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1643.1.4-1727.3.31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英格兰物理学家、数学家、天文学家、自然哲学家。他在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1687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年发表的论文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自然哲学的数学原理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里，对万有引力和三大运动定律进行了描述，不过现在人们仍不知道万有引力等力的作用机制。这些描述奠定了此后三个世纪里物理世界的科学观点，并成为了现代工程学的基础。</a:t>
            </a:r>
          </a:p>
        </p:txBody>
      </p:sp>
    </p:spTree>
    <p:extLst>
      <p:ext uri="{BB962C8B-B14F-4D97-AF65-F5344CB8AC3E}">
        <p14:creationId xmlns:p14="http://schemas.microsoft.com/office/powerpoint/2010/main" val="266896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爱因斯</a:t>
            </a:r>
            <a:r>
              <a:rPr lang="zh-CN" altLang="en-US" dirty="0" smtClean="0"/>
              <a:t>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爱因斯坦（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Albert Einstein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1879.3.14-1955.4.18)——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美籍德裔犹太人，举世闻名的物理学家，现代物理学的开创者和奠基人，相对论、“质能关系”、激光的提出者，“决定论量子力学诠释”的捍卫者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振动的粒子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)——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不掷骰子的上帝。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日，爱因斯坦被美国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时代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周刊评选为“世纪伟人”。</a:t>
            </a:r>
          </a:p>
        </p:txBody>
      </p:sp>
    </p:spTree>
    <p:extLst>
      <p:ext uri="{BB962C8B-B14F-4D97-AF65-F5344CB8AC3E}">
        <p14:creationId xmlns:p14="http://schemas.microsoft.com/office/powerpoint/2010/main" val="348069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麦克斯韦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麦克斯韦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(James Clerk Maxwell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1831.06.13-1879.11.5)——19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世纪伟大的英国物理学家、数学家。麦克斯韦主要从事电磁理论、分子物理学、统计物理学、光学、力学、弹性理论方面的研究。尤其是他建立的电磁场理论，将电学、磁学、光学统一起来，是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世纪物理学发展的最光辉的成果，是科学史上最伟大的综合之一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。造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福于人类的无线电技术，就是以电磁场理论为基础发展起来的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27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玻尔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尼尔斯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亨利克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戴维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玻尔（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Niels Henrik David Bohr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1885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日～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，丹麦物理学家。他通过引入量子化条件，提出了玻尔模型来解释氢原子光谱，提出互补原理和哥本哈根诠释来解释量子力学，对二十世纪物理学的发展有深远的影响。玻尔是哥本哈根学派的创始人，哥本哈根大学科学硕士和博士，丹麦皇家科学院院士，曾获丹麦皇家科学文学院金质奖章，英国曼彻斯特大学和剑桥大学名誉博士学位，荣获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年诺贝尔物理学奖。</a:t>
            </a:r>
          </a:p>
        </p:txBody>
      </p:sp>
    </p:spTree>
    <p:extLst>
      <p:ext uri="{BB962C8B-B14F-4D97-AF65-F5344CB8AC3E}">
        <p14:creationId xmlns:p14="http://schemas.microsoft.com/office/powerpoint/2010/main" val="103312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亨利</a:t>
            </a:r>
            <a:r>
              <a:rPr lang="en-US" altLang="zh-CN" dirty="0"/>
              <a:t>·</a:t>
            </a:r>
            <a:r>
              <a:rPr lang="zh-CN" altLang="en-US" dirty="0"/>
              <a:t>卡文迪许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亨利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卡文迪许（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Henry Cavendish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，又译亨利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卡文迪什，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1731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—1810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），英国物理学家、化学家。他首次对氢气的性质进行了细致的研究，证明了水并非单质，预言了空气中稀有气体的存在。将电势概念广泛应用于电学，并精确测量了地球的密度，被认为是牛顿之后英国最伟大的科学家之一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85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伽利略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伽利略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(Galileo Galilei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1564-02-15—1642-01-08)——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意大利物理学家、天文学家和哲学家，将定量分析引入物理学，爱因斯坦认为是他开创了近现代物理学的研究方法。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1590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，伽利略在比萨斜塔上做了“两个铁球同时落地”的著名实验，从此推翻了亚里斯多德“物体下落速度和重量成比例”的学说。他创制了天文望远镜来观测天体，他发现了月球表面的凹凸不平，并亲手绘制了第一幅月面图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1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理查德</a:t>
            </a:r>
            <a:r>
              <a:rPr lang="en-US" altLang="zh-CN" dirty="0"/>
              <a:t>·</a:t>
            </a:r>
            <a:r>
              <a:rPr lang="zh-CN" altLang="en-US" dirty="0"/>
              <a:t>费曼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理查德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费曼（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日－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日），费曼是十九世纪末，俄罗斯和波兰犹太人移民到美国的后裔。美国物理学家。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1965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年诺贝尔物理奖得主。提出了费曼图、费曼规则和重正化的计算方法，是研究量子电动力学和粒子物理学不可缺少的工具。费曼还发现了呼麦这一演唱技法，曾一直期待去呼麦的发源地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-----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图瓦，但是最终未能成行。 被认为是爱因斯坦之后最睿智的理论物理学家，也是第一位提出纳米概念的人。</a:t>
            </a:r>
          </a:p>
        </p:txBody>
      </p:sp>
    </p:spTree>
    <p:extLst>
      <p:ext uri="{BB962C8B-B14F-4D97-AF65-F5344CB8AC3E}">
        <p14:creationId xmlns:p14="http://schemas.microsoft.com/office/powerpoint/2010/main" val="118398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狄拉克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保罗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狄拉克（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Paul Adrien Maurice Dirac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1902.8.8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1984.10.20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英国理论物理学家，量子力学的奠基者之一，并对量子电动力学早期的发展作出重要贡献。曾经主持剑桥大学的卢卡斯数学教授席位，并在佛罗里达州立大学度过他人生的最后十四个年头。他给出的狄拉克方程可以描述费米子的物理行为，并且预测了反物质的存在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8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1617</Words>
  <Application>Microsoft Office PowerPoint</Application>
  <PresentationFormat>全屏显示(4:3)</PresentationFormat>
  <Paragraphs>40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世界十大杰出物理学家</vt:lpstr>
      <vt:lpstr>牛顿</vt:lpstr>
      <vt:lpstr>爱因斯坦</vt:lpstr>
      <vt:lpstr>麦克斯韦</vt:lpstr>
      <vt:lpstr>玻尔</vt:lpstr>
      <vt:lpstr>亨利·卡文迪许</vt:lpstr>
      <vt:lpstr>伽利略</vt:lpstr>
      <vt:lpstr>理查德·费曼</vt:lpstr>
      <vt:lpstr>狄拉克</vt:lpstr>
      <vt:lpstr>马克斯·普朗克</vt:lpstr>
      <vt:lpstr>迈克尔·法拉第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keywords>  　</cp:keywords>
  <dc:description>  　</dc:description>
  <cp:lastModifiedBy>ZYX</cp:lastModifiedBy>
  <cp:revision>5</cp:revision>
  <dcterms:created xsi:type="dcterms:W3CDTF">2015-06-25T12:30:56Z</dcterms:created>
  <dcterms:modified xsi:type="dcterms:W3CDTF">2015-06-25T14:04:40Z</dcterms:modified>
</cp:coreProperties>
</file>