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5400" spc="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 诗 欣 赏</a:t>
            </a:r>
            <a:endParaRPr lang="zh-CN" altLang="en-US" sz="5400" spc="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253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zh-CN" altLang="en-US" dirty="0"/>
              <a:t>过故人</a:t>
            </a:r>
            <a:r>
              <a:rPr lang="zh-CN" altLang="en-US" dirty="0" smtClean="0"/>
              <a:t>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1640" y="2492896"/>
            <a:ext cx="6912768" cy="26928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/>
              <a:t> </a:t>
            </a:r>
            <a:r>
              <a:rPr lang="zh-CN" altLang="en-US" sz="3600" dirty="0" smtClean="0"/>
              <a:t>    故</a:t>
            </a:r>
            <a:r>
              <a:rPr lang="zh-CN" altLang="en-US" sz="3600" dirty="0"/>
              <a:t>人具鸡黍，邀我至田家。</a:t>
            </a:r>
          </a:p>
          <a:p>
            <a:pPr marL="0" indent="0">
              <a:buNone/>
            </a:pPr>
            <a:r>
              <a:rPr lang="zh-CN" altLang="en-US" sz="3600" dirty="0"/>
              <a:t> 　绿树村边合，青山郭外斜。</a:t>
            </a:r>
          </a:p>
          <a:p>
            <a:pPr marL="0" indent="0">
              <a:buNone/>
            </a:pPr>
            <a:r>
              <a:rPr lang="zh-CN" altLang="en-US" sz="3600" dirty="0"/>
              <a:t> 　开轩面场圃，把酒话桑麻。</a:t>
            </a:r>
          </a:p>
          <a:p>
            <a:pPr marL="0" indent="0">
              <a:buNone/>
            </a:pPr>
            <a:r>
              <a:rPr lang="zh-CN" altLang="en-US" sz="3600" dirty="0"/>
              <a:t> 　待到重阳日，还来就菊花。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8144" y="135042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孟浩然</a:t>
            </a:r>
          </a:p>
        </p:txBody>
      </p:sp>
    </p:spTree>
    <p:extLst>
      <p:ext uri="{BB962C8B-B14F-4D97-AF65-F5344CB8AC3E}">
        <p14:creationId xmlns:p14="http://schemas.microsoft.com/office/powerpoint/2010/main" val="290107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过香积寺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420888"/>
            <a:ext cx="8229600" cy="3052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dirty="0" smtClean="0"/>
              <a:t>   不</a:t>
            </a:r>
            <a:r>
              <a:rPr lang="zh-CN" altLang="en-US" sz="3600" dirty="0"/>
              <a:t>知香积寺，数里入云峰。</a:t>
            </a:r>
          </a:p>
          <a:p>
            <a:pPr marL="0" indent="0" algn="ctr">
              <a:buNone/>
            </a:pPr>
            <a:r>
              <a:rPr lang="zh-CN" altLang="en-US" sz="3600" dirty="0"/>
              <a:t>   古木无人径，深山何处钟。</a:t>
            </a:r>
          </a:p>
          <a:p>
            <a:pPr marL="0" indent="0" algn="ctr">
              <a:buNone/>
            </a:pPr>
            <a:r>
              <a:rPr lang="zh-CN" altLang="en-US" sz="3600" dirty="0"/>
              <a:t>   泉声咽危石，日色冷青松。</a:t>
            </a:r>
          </a:p>
          <a:p>
            <a:pPr marL="0" indent="0" algn="ctr">
              <a:buNone/>
            </a:pPr>
            <a:r>
              <a:rPr lang="zh-CN" altLang="en-US" sz="3600" dirty="0"/>
              <a:t>   薄暮空潭曲，安禅制毒龙。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8144" y="135042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王维</a:t>
            </a:r>
          </a:p>
        </p:txBody>
      </p:sp>
    </p:spTree>
    <p:extLst>
      <p:ext uri="{BB962C8B-B14F-4D97-AF65-F5344CB8AC3E}">
        <p14:creationId xmlns:p14="http://schemas.microsoft.com/office/powerpoint/2010/main" val="42521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独坐敬亭山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75656" y="2204864"/>
            <a:ext cx="6336704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dirty="0"/>
              <a:t> 众鸟高飞尽，孤云独去闲。</a:t>
            </a:r>
          </a:p>
          <a:p>
            <a:pPr marL="0" indent="0" algn="ctr">
              <a:buNone/>
            </a:pPr>
            <a:r>
              <a:rPr lang="zh-CN" altLang="en-US" sz="3600" dirty="0"/>
              <a:t> 相看两不厌，只有敬亭山。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8144" y="135042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李白</a:t>
            </a:r>
          </a:p>
        </p:txBody>
      </p:sp>
    </p:spTree>
    <p:extLst>
      <p:ext uri="{BB962C8B-B14F-4D97-AF65-F5344CB8AC3E}">
        <p14:creationId xmlns:p14="http://schemas.microsoft.com/office/powerpoint/2010/main" val="156042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滁州西涧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2348880"/>
            <a:ext cx="7200800" cy="2448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dirty="0"/>
              <a:t>独怜幽草涧边生，上有黄鹂深树鸣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 marL="0" indent="0" algn="ctr">
              <a:buNone/>
            </a:pPr>
            <a:r>
              <a:rPr lang="zh-CN" altLang="en-US" sz="3600" dirty="0" smtClean="0"/>
              <a:t>春</a:t>
            </a:r>
            <a:r>
              <a:rPr lang="zh-CN" altLang="en-US" sz="3600" dirty="0"/>
              <a:t>潮带雨晚来急，野渡无人舟自横。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8144" y="135042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韦应物</a:t>
            </a:r>
          </a:p>
        </p:txBody>
      </p:sp>
    </p:spTree>
    <p:extLst>
      <p:ext uri="{BB962C8B-B14F-4D97-AF65-F5344CB8AC3E}">
        <p14:creationId xmlns:p14="http://schemas.microsoft.com/office/powerpoint/2010/main" val="216927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赤壁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332037"/>
            <a:ext cx="8229600" cy="20330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3600" dirty="0"/>
              <a:t>折戟沉沙铁未销，自将磨洗认前朝</a:t>
            </a:r>
            <a:r>
              <a:rPr lang="zh-CN" altLang="en-US" sz="3600" dirty="0" smtClean="0"/>
              <a:t>。</a:t>
            </a:r>
            <a:endParaRPr lang="en-US" altLang="zh-CN" sz="3600" dirty="0" smtClean="0"/>
          </a:p>
          <a:p>
            <a:pPr marL="0" indent="0" algn="ctr">
              <a:buNone/>
            </a:pPr>
            <a:r>
              <a:rPr lang="zh-CN" altLang="en-US" sz="3600" dirty="0" smtClean="0"/>
              <a:t>东</a:t>
            </a:r>
            <a:r>
              <a:rPr lang="zh-CN" altLang="en-US" sz="3600" dirty="0"/>
              <a:t>风不与周郎便，铜雀春深锁二乔。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68144" y="135042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杜牧</a:t>
            </a:r>
          </a:p>
        </p:txBody>
      </p:sp>
    </p:spTree>
    <p:extLst>
      <p:ext uri="{BB962C8B-B14F-4D97-AF65-F5344CB8AC3E}">
        <p14:creationId xmlns:p14="http://schemas.microsoft.com/office/powerpoint/2010/main" val="344728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送杜少府之任蜀州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340768"/>
            <a:ext cx="5832648" cy="518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7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凉州词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34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202</Words>
  <Application>Microsoft Office PowerPoint</Application>
  <PresentationFormat>全屏显示(4:3)</PresentationFormat>
  <Paragraphs>27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古 诗 欣 赏</vt:lpstr>
      <vt:lpstr>过故人庄</vt:lpstr>
      <vt:lpstr>过香积寺</vt:lpstr>
      <vt:lpstr>独坐敬亭山</vt:lpstr>
      <vt:lpstr>滁州西涧</vt:lpstr>
      <vt:lpstr>赤壁</vt:lpstr>
      <vt:lpstr>送杜少府之任蜀州</vt:lpstr>
      <vt:lpstr>凉州词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古诗欣赏</dc:title>
  <dc:creator>Administrator</dc:creator>
  <cp:keywords>  　  　  　</cp:keywords>
  <dc:description>  　  　  　</dc:description>
  <cp:lastModifiedBy>ZYX</cp:lastModifiedBy>
  <cp:revision>6</cp:revision>
  <dcterms:created xsi:type="dcterms:W3CDTF">2015-06-17T13:17:16Z</dcterms:created>
  <dcterms:modified xsi:type="dcterms:W3CDTF">2015-06-26T14:45:18Z</dcterms:modified>
</cp:coreProperties>
</file>