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0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9F28B-71F7-4D62-984F-D25BA277656D}" type="datetimeFigureOut">
              <a:rPr lang="zh-CN" altLang="en-US" smtClean="0"/>
              <a:t>2015/7/10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BE35A-6D64-4A30-9845-39D8D409C9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3293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9F28B-71F7-4D62-984F-D25BA277656D}" type="datetimeFigureOut">
              <a:rPr lang="zh-CN" altLang="en-US" smtClean="0"/>
              <a:t>2015/7/10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BE35A-6D64-4A30-9845-39D8D409C9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7541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9F28B-71F7-4D62-984F-D25BA277656D}" type="datetimeFigureOut">
              <a:rPr lang="zh-CN" altLang="en-US" smtClean="0"/>
              <a:t>2015/7/10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BE35A-6D64-4A30-9845-39D8D409C9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7890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9F28B-71F7-4D62-984F-D25BA277656D}" type="datetimeFigureOut">
              <a:rPr lang="zh-CN" altLang="en-US" smtClean="0"/>
              <a:t>2015/7/10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BE35A-6D64-4A30-9845-39D8D409C9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874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9F28B-71F7-4D62-984F-D25BA277656D}" type="datetimeFigureOut">
              <a:rPr lang="zh-CN" altLang="en-US" smtClean="0"/>
              <a:t>2015/7/10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BE35A-6D64-4A30-9845-39D8D409C9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3821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9F28B-71F7-4D62-984F-D25BA277656D}" type="datetimeFigureOut">
              <a:rPr lang="zh-CN" altLang="en-US" smtClean="0"/>
              <a:t>2015/7/10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BE35A-6D64-4A30-9845-39D8D409C9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082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9F28B-71F7-4D62-984F-D25BA277656D}" type="datetimeFigureOut">
              <a:rPr lang="zh-CN" altLang="en-US" smtClean="0"/>
              <a:t>2015/7/10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BE35A-6D64-4A30-9845-39D8D409C9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45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9F28B-71F7-4D62-984F-D25BA277656D}" type="datetimeFigureOut">
              <a:rPr lang="zh-CN" altLang="en-US" smtClean="0"/>
              <a:t>2015/7/10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BE35A-6D64-4A30-9845-39D8D409C9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776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9F28B-71F7-4D62-984F-D25BA277656D}" type="datetimeFigureOut">
              <a:rPr lang="zh-CN" altLang="en-US" smtClean="0"/>
              <a:t>2015/7/10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BE35A-6D64-4A30-9845-39D8D409C9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2382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9F28B-71F7-4D62-984F-D25BA277656D}" type="datetimeFigureOut">
              <a:rPr lang="zh-CN" altLang="en-US" smtClean="0"/>
              <a:t>2015/7/10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BE35A-6D64-4A30-9845-39D8D409C9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2948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9F28B-71F7-4D62-984F-D25BA277656D}" type="datetimeFigureOut">
              <a:rPr lang="zh-CN" altLang="en-US" smtClean="0"/>
              <a:t>2015/7/10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BE35A-6D64-4A30-9845-39D8D409C9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971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29F28B-71F7-4D62-984F-D25BA277656D}" type="datetimeFigureOut">
              <a:rPr lang="zh-CN" altLang="en-US" smtClean="0"/>
              <a:t>2015/7/10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1BE35A-6D64-4A30-9845-39D8D409C9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172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藤本月季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19256" cy="4493096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dirty="0" smtClean="0"/>
              <a:t>藤</a:t>
            </a:r>
            <a:r>
              <a:rPr lang="zh-CN" altLang="en-US" dirty="0"/>
              <a:t>本月季为蔷薇亚科蔷薇属藤性灌木，植株较高大。每年从基部抽生粗壮新枝，于二年生藤枝先端长出较粗壮的侧生枝</a:t>
            </a:r>
            <a:r>
              <a:rPr lang="zh-CN" altLang="en-US" dirty="0" smtClean="0"/>
              <a:t>。管理</a:t>
            </a:r>
            <a:r>
              <a:rPr lang="zh-CN" altLang="en-US" dirty="0"/>
              <a:t>粗放、耐修剪、花型丰富、四季开花不断（也有一部分是</a:t>
            </a:r>
            <a:r>
              <a:rPr lang="en-US" altLang="zh-CN" dirty="0"/>
              <a:t>1</a:t>
            </a:r>
            <a:r>
              <a:rPr lang="zh-CN" altLang="en-US" dirty="0"/>
              <a:t>季开花或</a:t>
            </a:r>
            <a:r>
              <a:rPr lang="en-US" altLang="zh-CN" dirty="0"/>
              <a:t>2</a:t>
            </a:r>
            <a:r>
              <a:rPr lang="zh-CN" altLang="en-US" dirty="0"/>
              <a:t>季开花型），花色艳丽、奔放、花期持久、香气浓郁。花色有朱红、大红、鲜红、粉红、金黄、橙黄、复色、洁白等，二年生节间发芽，全身开花花头众多，可形成花球、花柱、花墙、花海、花瀑布、拱门形、走廊形等景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88640"/>
            <a:ext cx="1728192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4180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大花香水</a:t>
            </a:r>
            <a:r>
              <a:rPr lang="zh-CN" altLang="en-US" dirty="0" smtClean="0"/>
              <a:t>月季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品种</a:t>
            </a:r>
            <a:r>
              <a:rPr lang="zh-CN" altLang="en-US" dirty="0"/>
              <a:t>众多，是现代月季的主体部分。其特征是：植株健壮，单朵或群花，花朵大，花型高雅优美，花色众多鲜艳明快，具有芳香气味，观赏性强。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356" y="3859618"/>
            <a:ext cx="3456796" cy="2592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0057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85470"/>
            <a:ext cx="8229600" cy="1143000"/>
          </a:xfrm>
        </p:spPr>
        <p:txBody>
          <a:bodyPr/>
          <a:lstStyle/>
          <a:p>
            <a:r>
              <a:rPr lang="zh-CN" altLang="en-US" dirty="0"/>
              <a:t>丰花月季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11032"/>
            <a:ext cx="8229600" cy="4686320"/>
          </a:xfrm>
        </p:spPr>
        <p:txBody>
          <a:bodyPr/>
          <a:lstStyle/>
          <a:p>
            <a:r>
              <a:rPr lang="zh-CN" altLang="en-US" dirty="0"/>
              <a:t>丰花月季扩张型长势，花头成聚状，耐寒、耐高温、抗旱、抗涝、抗病，对环境的适应性极强。广泛用于城市环境绿化、布置园林花坛、高速公路等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5904" y="4005064"/>
            <a:ext cx="3072341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361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223</Words>
  <Application>Microsoft Office PowerPoint</Application>
  <PresentationFormat>全屏显示(4:3)</PresentationFormat>
  <Paragraphs>6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主题​​</vt:lpstr>
      <vt:lpstr>藤本月季 </vt:lpstr>
      <vt:lpstr>大花香水月季</vt:lpstr>
      <vt:lpstr>丰花月季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藤本月季 </dc:title>
  <dc:creator>Administrator</dc:creator>
  <cp:lastModifiedBy>Administrator</cp:lastModifiedBy>
  <cp:revision>1</cp:revision>
  <dcterms:created xsi:type="dcterms:W3CDTF">2015-07-10T13:47:31Z</dcterms:created>
  <dcterms:modified xsi:type="dcterms:W3CDTF">2015-07-10T13:48:09Z</dcterms:modified>
</cp:coreProperties>
</file>