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8" r:id="rId4"/>
    <p:sldId id="265" r:id="rId5"/>
    <p:sldId id="266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0DA41-0104-4A2D-A564-EBE4CFB54634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CB9DF-07EF-46FE-9F12-B642B2EF1C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20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410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095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742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7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066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81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304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87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29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87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月季花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311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591270"/>
            <a:ext cx="8229600" cy="814867"/>
          </a:xfrm>
        </p:spPr>
        <p:txBody>
          <a:bodyPr/>
          <a:lstStyle/>
          <a:p>
            <a:r>
              <a:rPr lang="zh-CN" altLang="en-US" dirty="0" smtClean="0"/>
              <a:t>月季花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340968"/>
          </a:xfrm>
        </p:spPr>
        <p:txBody>
          <a:bodyPr>
            <a:normAutofit/>
          </a:bodyPr>
          <a:lstStyle/>
          <a:p>
            <a:r>
              <a:rPr lang="zh-CN" altLang="en-US" dirty="0"/>
              <a:t>月季花（学名：</a:t>
            </a:r>
            <a:r>
              <a:rPr lang="en-US" altLang="zh-CN" dirty="0"/>
              <a:t>Rosa </a:t>
            </a:r>
            <a:r>
              <a:rPr lang="en-US" altLang="zh-CN" dirty="0" err="1"/>
              <a:t>chinensis</a:t>
            </a:r>
            <a:r>
              <a:rPr lang="en-US" altLang="zh-CN" dirty="0"/>
              <a:t> </a:t>
            </a:r>
            <a:r>
              <a:rPr lang="en-US" altLang="zh-CN" dirty="0" err="1"/>
              <a:t>Jacq</a:t>
            </a:r>
            <a:r>
              <a:rPr lang="en-US" altLang="zh-CN" dirty="0"/>
              <a:t>.</a:t>
            </a:r>
            <a:r>
              <a:rPr lang="zh-CN" altLang="en-US" dirty="0"/>
              <a:t>），被称为花中皇后，又称“月月红”，是常绿、半常绿低矮灌木，四季开花</a:t>
            </a:r>
            <a:r>
              <a:rPr lang="en-US" altLang="zh-CN" dirty="0"/>
              <a:t>﹐</a:t>
            </a:r>
            <a:r>
              <a:rPr lang="zh-CN" altLang="en-US" dirty="0"/>
              <a:t>一般为红色</a:t>
            </a:r>
            <a:r>
              <a:rPr lang="en-US" altLang="zh-CN" dirty="0"/>
              <a:t>﹐</a:t>
            </a:r>
            <a:r>
              <a:rPr lang="zh-CN" altLang="en-US" dirty="0"/>
              <a:t>或粉色、偶有白色和黄色</a:t>
            </a:r>
            <a:r>
              <a:rPr lang="en-US" altLang="zh-CN" dirty="0"/>
              <a:t>﹐</a:t>
            </a:r>
            <a:r>
              <a:rPr lang="zh-CN" altLang="en-US" dirty="0"/>
              <a:t>可作为观赏植物，也可作为药用植物，亦称月季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4920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5470"/>
            <a:ext cx="8229600" cy="1143000"/>
          </a:xfrm>
        </p:spPr>
        <p:txBody>
          <a:bodyPr/>
          <a:lstStyle/>
          <a:p>
            <a:r>
              <a:rPr lang="zh-CN" altLang="en-US" dirty="0"/>
              <a:t>形态特征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1032"/>
            <a:ext cx="8229600" cy="389423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月季花</a:t>
            </a:r>
            <a:r>
              <a:rPr lang="zh-CN" altLang="en-US" dirty="0"/>
              <a:t>是直立灌木，高</a:t>
            </a:r>
            <a:r>
              <a:rPr lang="en-US" altLang="zh-CN" dirty="0"/>
              <a:t>1-2</a:t>
            </a:r>
            <a:r>
              <a:rPr lang="zh-CN" altLang="en-US" dirty="0"/>
              <a:t>米；小枝粗壮，圆柱形，近无毛，有短粗的钩状皮刺。小叶</a:t>
            </a:r>
            <a:r>
              <a:rPr lang="en-US" altLang="zh-CN" dirty="0"/>
              <a:t>3-5</a:t>
            </a:r>
            <a:r>
              <a:rPr lang="zh-CN" altLang="en-US" dirty="0"/>
              <a:t>，稀</a:t>
            </a:r>
            <a:r>
              <a:rPr lang="en-US" altLang="zh-CN" dirty="0"/>
              <a:t>7</a:t>
            </a:r>
            <a:r>
              <a:rPr lang="zh-CN" altLang="en-US" dirty="0"/>
              <a:t>，连叶柄长</a:t>
            </a:r>
            <a:r>
              <a:rPr lang="en-US" altLang="zh-CN" dirty="0"/>
              <a:t>5-11</a:t>
            </a:r>
            <a:r>
              <a:rPr lang="zh-CN" altLang="en-US" dirty="0"/>
              <a:t>厘米，小叶片宽卵形至卵状长圆形，长</a:t>
            </a:r>
            <a:r>
              <a:rPr lang="en-US" altLang="zh-CN" dirty="0"/>
              <a:t>2.5-6</a:t>
            </a:r>
            <a:r>
              <a:rPr lang="zh-CN" altLang="en-US" dirty="0"/>
              <a:t>厘米，宽</a:t>
            </a:r>
            <a:r>
              <a:rPr lang="en-US" altLang="zh-CN" dirty="0"/>
              <a:t>1-3</a:t>
            </a:r>
            <a:r>
              <a:rPr lang="zh-CN" altLang="en-US" dirty="0"/>
              <a:t>厘米，先端长渐尖或渐尖，基部近圆形或宽楔形，边缘有锐锯齿，两面近无毛，上面暗绿色，常带光泽，下面颜色较浅，顶生小叶片有柄，侧生小叶片近无柄，总叶柄较长，有散生皮刺和腺毛；托叶大部贴生于叶柄，仅顶端分离部分成耳状，边缘常有</a:t>
            </a:r>
            <a:r>
              <a:rPr lang="zh-CN" altLang="en-US" dirty="0" smtClean="0"/>
              <a:t>腺毛。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26993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547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品种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1032"/>
            <a:ext cx="8229600" cy="4686320"/>
          </a:xfrm>
        </p:spPr>
        <p:txBody>
          <a:bodyPr/>
          <a:lstStyle/>
          <a:p>
            <a:r>
              <a:rPr lang="zh-CN" altLang="en-US" dirty="0"/>
              <a:t>月季花种类主要有食用玫瑰、藤本月季（</a:t>
            </a:r>
            <a:r>
              <a:rPr lang="en-US" altLang="zh-CN" dirty="0"/>
              <a:t>CI</a:t>
            </a:r>
            <a:r>
              <a:rPr lang="zh-CN" altLang="en-US" dirty="0"/>
              <a:t>系）、大花香水月季（切花月季主要为大花香水月季）（</a:t>
            </a:r>
            <a:r>
              <a:rPr lang="en-US" altLang="zh-CN" dirty="0"/>
              <a:t>HT</a:t>
            </a:r>
            <a:r>
              <a:rPr lang="zh-CN" altLang="en-US" dirty="0"/>
              <a:t>系）、丰花月季（聚花月季）（</a:t>
            </a:r>
            <a:r>
              <a:rPr lang="en-US" altLang="zh-CN" dirty="0"/>
              <a:t>F/FI</a:t>
            </a:r>
            <a:r>
              <a:rPr lang="zh-CN" altLang="en-US" dirty="0"/>
              <a:t>系）、微型月季（</a:t>
            </a:r>
            <a:r>
              <a:rPr lang="en-US" altLang="zh-CN" dirty="0"/>
              <a:t>Min</a:t>
            </a:r>
            <a:r>
              <a:rPr lang="zh-CN" altLang="en-US" dirty="0"/>
              <a:t>系）、树状月季、壮花月季（</a:t>
            </a:r>
            <a:r>
              <a:rPr lang="en-US" altLang="zh-CN" dirty="0"/>
              <a:t>Gr</a:t>
            </a:r>
            <a:r>
              <a:rPr lang="zh-CN" altLang="en-US" dirty="0"/>
              <a:t>系）、灌木月季（</a:t>
            </a:r>
            <a:r>
              <a:rPr lang="en-US" altLang="zh-CN" dirty="0" err="1"/>
              <a:t>sh</a:t>
            </a:r>
            <a:r>
              <a:rPr lang="zh-CN" altLang="en-US" dirty="0"/>
              <a:t>系）、地被月季（</a:t>
            </a:r>
            <a:r>
              <a:rPr lang="en-US" altLang="zh-CN" dirty="0" err="1"/>
              <a:t>Gc</a:t>
            </a:r>
            <a:r>
              <a:rPr lang="zh-CN" altLang="en-US" dirty="0"/>
              <a:t>系）</a:t>
            </a:r>
            <a:r>
              <a:rPr lang="zh-CN" altLang="en-US" dirty="0" smtClean="0"/>
              <a:t>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2520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环保作用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可以</a:t>
            </a:r>
            <a:r>
              <a:rPr lang="zh-CN" altLang="en-US" dirty="0"/>
              <a:t>做成延绵不断的花篱、花屏、花墙、用于机关、学校、居民小区、城区广场等地方，不仅能净化空气，美化环境，还能大降低周围地区的噪音污染，缓解火热夏季城市的温室效应。月季花还是吸收有害气体的能手，能吸收硫化氢、氟化氢、苯、苯酚等有害气体，同时对二氧化硫、二氧化氮等有较强的抵抗能力，因此月季花也是保护人类生活环境的良好花木。</a:t>
            </a:r>
          </a:p>
        </p:txBody>
      </p:sp>
    </p:spTree>
    <p:extLst>
      <p:ext uri="{BB962C8B-B14F-4D97-AF65-F5344CB8AC3E}">
        <p14:creationId xmlns:p14="http://schemas.microsoft.com/office/powerpoint/2010/main" val="4159899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月季花花语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红</a:t>
            </a:r>
            <a:r>
              <a:rPr lang="zh-CN" altLang="en-US" dirty="0"/>
              <a:t>月季表示纯洁的爱，热恋或热情可嘉、贞节等，人们多把它作为爱情的信物，爱的代名词，是情人节首选花卉，红月季的蓓蕾还表示可爱。</a:t>
            </a:r>
          </a:p>
          <a:p>
            <a:r>
              <a:rPr lang="zh-CN" altLang="en-US" dirty="0"/>
              <a:t>白月季寓意尊敬和崇高，在日本，白玫瑰（月季）像征父爱，是父亲节的主要用花。</a:t>
            </a:r>
          </a:p>
          <a:p>
            <a:r>
              <a:rPr lang="zh-CN" altLang="en-US" dirty="0"/>
              <a:t>粉红月季表示初恋；黑色月季表示有个性和创意。</a:t>
            </a:r>
          </a:p>
          <a:p>
            <a:r>
              <a:rPr lang="zh-CN" altLang="en-US" dirty="0"/>
              <a:t>蓝紫色月季表示珍贵、珍稀。</a:t>
            </a:r>
          </a:p>
          <a:p>
            <a:r>
              <a:rPr lang="zh-CN" altLang="en-US" dirty="0"/>
              <a:t>橙黄色月季表示富有青春气息、美丽。</a:t>
            </a:r>
          </a:p>
          <a:p>
            <a:r>
              <a:rPr lang="zh-CN" altLang="en-US" dirty="0" smtClean="0"/>
              <a:t>绿白色月季表示纯真、俭朴或赤子之心。</a:t>
            </a:r>
          </a:p>
        </p:txBody>
      </p:sp>
    </p:spTree>
    <p:extLst>
      <p:ext uri="{BB962C8B-B14F-4D97-AF65-F5344CB8AC3E}">
        <p14:creationId xmlns:p14="http://schemas.microsoft.com/office/powerpoint/2010/main" val="3813807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714</Words>
  <Application>Microsoft Office PowerPoint</Application>
  <PresentationFormat>全屏显示(4:3)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月季花</vt:lpstr>
      <vt:lpstr>月季花</vt:lpstr>
      <vt:lpstr>形态特征</vt:lpstr>
      <vt:lpstr>品种</vt:lpstr>
      <vt:lpstr>环保作用</vt:lpstr>
      <vt:lpstr>月季花花语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月季花</dc:title>
  <dc:creator>Administrator</dc:creator>
  <cp:keywords>  　</cp:keywords>
  <dc:description>  　</dc:description>
  <cp:lastModifiedBy>ZYX</cp:lastModifiedBy>
  <cp:revision>10</cp:revision>
  <dcterms:created xsi:type="dcterms:W3CDTF">2015-07-10T13:21:23Z</dcterms:created>
  <dcterms:modified xsi:type="dcterms:W3CDTF">2015-07-24T08:53:13Z</dcterms:modified>
</cp:coreProperties>
</file>