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9539" y="476672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中</a:t>
            </a:r>
            <a:r>
              <a:rPr lang="zh-CN" altLang="en-US" sz="3200" dirty="0" smtClean="0"/>
              <a:t>国传统节日介绍之：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085909" y="1988840"/>
            <a:ext cx="1107996" cy="316835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重 阳 节</a:t>
            </a:r>
            <a:endParaRPr lang="zh-CN" altLang="en-US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0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重阳节简介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/>
              <a:t>重阳节，每年的农历九月初九日，又称重九节</a:t>
            </a:r>
            <a:r>
              <a:rPr lang="zh-CN" altLang="en-US" dirty="0" smtClean="0"/>
              <a:t>、“</a:t>
            </a:r>
            <a:r>
              <a:rPr lang="zh-CN" altLang="en-US" dirty="0"/>
              <a:t>踏秋</a:t>
            </a:r>
            <a:r>
              <a:rPr lang="zh-CN" altLang="en-US" dirty="0" smtClean="0"/>
              <a:t>”，是汉</a:t>
            </a:r>
            <a:r>
              <a:rPr lang="zh-CN" altLang="en-US" dirty="0"/>
              <a:t>族传统节日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/>
              <a:t>重阳节已有两千多年的历史。重阳节的起源，最早可以推到春秋战国时期。战国时代，重阳已受到人们重视，但只是在帝宫中进行的活动。汉代，过重阳节的习俗渐渐流行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20</a:t>
            </a:r>
            <a:r>
              <a:rPr lang="zh-CN" altLang="en-US" dirty="0"/>
              <a:t>世纪</a:t>
            </a:r>
            <a:r>
              <a:rPr lang="en-US" altLang="zh-CN" dirty="0"/>
              <a:t>80</a:t>
            </a:r>
            <a:r>
              <a:rPr lang="zh-CN" altLang="en-US" dirty="0"/>
              <a:t>年代起，中国一些地方把夏历九月初九日定为老人节，倡导全社会树立尊老、敬老、爱老、助老的风气。</a:t>
            </a:r>
            <a:r>
              <a:rPr lang="en-US" altLang="zh-CN" dirty="0"/>
              <a:t>1989</a:t>
            </a:r>
            <a:r>
              <a:rPr lang="zh-CN" altLang="en-US" dirty="0"/>
              <a:t>年，中国政府将农历九月初九定为“老人节”、“敬老节”。</a:t>
            </a:r>
          </a:p>
        </p:txBody>
      </p:sp>
    </p:spTree>
    <p:extLst>
      <p:ext uri="{BB962C8B-B14F-4D97-AF65-F5344CB8AC3E}">
        <p14:creationId xmlns:p14="http://schemas.microsoft.com/office/powerpoint/2010/main" val="193326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重阳节的习俗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7624" y="1772816"/>
            <a:ext cx="4042792" cy="377301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吃重阳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糕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赏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菊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饮菊花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酒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佩茱萸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125" y="1628800"/>
            <a:ext cx="3096344" cy="454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68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登高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重阳节首先有登高的习俗。金秋九月，天高气爽，这个季节登高远望可达到心旷神怡、健身祛病的目的。</a:t>
            </a:r>
          </a:p>
          <a:p>
            <a:r>
              <a:rPr lang="zh-CN" altLang="en-US" dirty="0" smtClean="0"/>
              <a:t>早</a:t>
            </a:r>
            <a:r>
              <a:rPr lang="zh-CN" altLang="en-US" dirty="0"/>
              <a:t>在西汉，</a:t>
            </a:r>
            <a:r>
              <a:rPr lang="en-US" altLang="zh-CN" dirty="0"/>
              <a:t>《</a:t>
            </a:r>
            <a:r>
              <a:rPr lang="zh-CN" altLang="en-US" dirty="0"/>
              <a:t>长安志</a:t>
            </a:r>
            <a:r>
              <a:rPr lang="en-US" altLang="zh-CN" dirty="0"/>
              <a:t>》</a:t>
            </a:r>
            <a:r>
              <a:rPr lang="zh-CN" altLang="en-US" dirty="0"/>
              <a:t>中就有汉代京城九月九日时人们游玩观景之记载。在东晋时，有著名的“龙山落帽”故事。</a:t>
            </a:r>
          </a:p>
        </p:txBody>
      </p:sp>
    </p:spTree>
    <p:extLst>
      <p:ext uri="{BB962C8B-B14F-4D97-AF65-F5344CB8AC3E}">
        <p14:creationId xmlns:p14="http://schemas.microsoft.com/office/powerpoint/2010/main" val="149252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吃重阳糕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重阳糕又称花糕、菊糕、五色糕，制无定法，较为随意。 </a:t>
            </a:r>
            <a:endParaRPr lang="en-US" altLang="zh-CN" dirty="0" smtClean="0"/>
          </a:p>
          <a:p>
            <a:r>
              <a:rPr lang="zh-CN" altLang="en-US" dirty="0" smtClean="0"/>
              <a:t>九</a:t>
            </a:r>
            <a:r>
              <a:rPr lang="zh-CN" altLang="en-US" dirty="0"/>
              <a:t>月九日天明时，以片糕搭儿女头额，口中念念有词，祝愿子女百事俱高，乃古人九月作糕的本意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讲</a:t>
            </a:r>
            <a:r>
              <a:rPr lang="zh-CN" altLang="en-US" dirty="0"/>
              <a:t>究的重阳糕要作成九层，像座宝塔，上面还作成两只小羊，以符合重阳（羊）之义。有的还在重阳糕上插一小红纸旗，并点蜡烛灯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351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赏</a:t>
            </a:r>
            <a:r>
              <a:rPr lang="zh-CN" altLang="en-US" dirty="0"/>
              <a:t>菊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重阳日，历来就有赏菊花的风俗，所以古来又称菊花节。农历九月俗称菊月，节日举办菊花大会，倾城的人潮赴会赏菊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从</a:t>
            </a:r>
            <a:r>
              <a:rPr lang="zh-CN" altLang="en-US" dirty="0"/>
              <a:t>三国魏晋以来，重阳聚会饮酒、赏菊赋诗已成时尚。在汉族古俗中，菊花象征长寿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450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饮菊花酒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dirty="0"/>
              <a:t>菊花含有养生成分，晋代葛洪</a:t>
            </a:r>
            <a:r>
              <a:rPr lang="en-US" altLang="zh-CN" dirty="0"/>
              <a:t>《</a:t>
            </a:r>
            <a:r>
              <a:rPr lang="zh-CN" altLang="en-US" dirty="0"/>
              <a:t>抱朴子</a:t>
            </a:r>
            <a:r>
              <a:rPr lang="en-US" altLang="zh-CN" dirty="0"/>
              <a:t>》</a:t>
            </a:r>
            <a:r>
              <a:rPr lang="zh-CN" altLang="en-US" dirty="0"/>
              <a:t>有南阳山中人家饮用遍生菊花的甘谷水而益寿的记载。重阳佳节饮菊花酒，是中国的传统习俗。菊花酒，在古代被看作是重阳必饮、祛灾祈福的“吉祥酒”。</a:t>
            </a:r>
          </a:p>
          <a:p>
            <a:r>
              <a:rPr lang="zh-CN" altLang="en-US" dirty="0" smtClean="0"/>
              <a:t>菊</a:t>
            </a:r>
            <a:r>
              <a:rPr lang="zh-CN" altLang="en-US" dirty="0"/>
              <a:t>花酒汉代已见。其后仍有赠菊祝寿和采菊酿酒的故事，如魏文帝曹丕曾在重阳日赠菊给钟繇（祝他长寿），梁简文帝</a:t>
            </a:r>
            <a:r>
              <a:rPr lang="en-US" altLang="zh-CN" dirty="0"/>
              <a:t>《</a:t>
            </a:r>
            <a:r>
              <a:rPr lang="zh-CN" altLang="en-US" dirty="0"/>
              <a:t>采菊篇</a:t>
            </a:r>
            <a:r>
              <a:rPr lang="en-US" altLang="zh-CN" dirty="0"/>
              <a:t>》</a:t>
            </a:r>
            <a:r>
              <a:rPr lang="zh-CN" altLang="en-US" dirty="0"/>
              <a:t>有“相呼提筐采菊珠，朝起露湿沾罗懦”之句，是采菊酿酒的事例。直到明清，菊花酒仍然盛行，在明代高濂的</a:t>
            </a:r>
            <a:r>
              <a:rPr lang="en-US" altLang="zh-CN" dirty="0"/>
              <a:t>《</a:t>
            </a:r>
            <a:r>
              <a:rPr lang="zh-CN" altLang="en-US" dirty="0"/>
              <a:t>遵生八笺</a:t>
            </a:r>
            <a:r>
              <a:rPr lang="en-US" altLang="zh-CN" dirty="0"/>
              <a:t>》</a:t>
            </a:r>
            <a:r>
              <a:rPr lang="zh-CN" altLang="en-US" dirty="0"/>
              <a:t>中仍有记载，是盛行的健身饮料。</a:t>
            </a:r>
          </a:p>
        </p:txBody>
      </p:sp>
    </p:spTree>
    <p:extLst>
      <p:ext uri="{BB962C8B-B14F-4D97-AF65-F5344CB8AC3E}">
        <p14:creationId xmlns:p14="http://schemas.microsoft.com/office/powerpoint/2010/main" val="219829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佩茱萸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古代还风行九九插茱萸的习俗，所以又叫做茱萸节。茱萸入药，可制酒养身祛病。插茱萸和簪菊花在唐代就已经很普遍。茱萸香味浓，有驱虫去湿、逐风邪的作用，并能消积食，治寒热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民</a:t>
            </a:r>
            <a:r>
              <a:rPr lang="zh-CN" altLang="en-US" dirty="0"/>
              <a:t>间认为九月初九也是逢凶之日，多灾多难，所以在重阳节人们喜欢佩带茱萸以辟邪求吉。茱萸因此还被人们称为“辟邪翁”。</a:t>
            </a:r>
          </a:p>
        </p:txBody>
      </p:sp>
    </p:spTree>
    <p:extLst>
      <p:ext uri="{BB962C8B-B14F-4D97-AF65-F5344CB8AC3E}">
        <p14:creationId xmlns:p14="http://schemas.microsoft.com/office/powerpoint/2010/main" val="275029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901</Words>
  <Application>Microsoft Office PowerPoint</Application>
  <PresentationFormat>全屏显示(4:3)</PresentationFormat>
  <Paragraphs>28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重阳节简介</vt:lpstr>
      <vt:lpstr>重阳节的习俗</vt:lpstr>
      <vt:lpstr>登高</vt:lpstr>
      <vt:lpstr>吃重阳糕</vt:lpstr>
      <vt:lpstr>赏菊</vt:lpstr>
      <vt:lpstr>饮菊花酒</vt:lpstr>
      <vt:lpstr>佩茱萸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重阳节</dc:title>
  <dc:creator>Administrator</dc:creator>
  <cp:keywords>  　  　</cp:keywords>
  <dc:description>  　  　</dc:description>
  <cp:lastModifiedBy>ZYX</cp:lastModifiedBy>
  <cp:revision>5</cp:revision>
  <dcterms:created xsi:type="dcterms:W3CDTF">2015-06-17T13:20:26Z</dcterms:created>
  <dcterms:modified xsi:type="dcterms:W3CDTF">2015-08-10T02:59:31Z</dcterms:modified>
</cp:coreProperties>
</file>