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1" r:id="rId6"/>
    <p:sldId id="262" r:id="rId7"/>
    <p:sldId id="265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D53E2-2FCF-4849-B816-44E5E59D8FE6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DF555-1DD6-4A47-8FFB-371881A3E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603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E7FE2-4D48-4365-826E-CB5D8B268347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095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6AE72-7A83-4F17-A8E7-19603D12060A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035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108FB-9DC1-40BB-A475-A1521E818332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987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78F8A-86DC-42AE-9B58-684DB068485D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447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0382-E4E3-4428-9B04-C072E02D7981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860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D2E9D-4DCC-40B5-AAC5-B9FBFEE66457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72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FEFF8-43B2-439F-8ED2-1B33DCFFC539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40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FBEF-F1BC-4191-BAAC-3E34629C4A85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5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A3DBF-D7CD-46C6-9821-E43CD64A6C12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170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B77DF-A0D4-42AB-8CD7-02FB97608A41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309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DFBE4-1286-436D-8DAD-FC0781E33E44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437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867F4-9C79-4218-8786-FE18C51EC49A}" type="datetime1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893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dirty="0" smtClean="0">
                <a:solidFill>
                  <a:schemeClr val="accent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雨花石</a:t>
            </a:r>
            <a:endParaRPr lang="zh-CN" altLang="en-US" sz="6600" dirty="0">
              <a:solidFill>
                <a:schemeClr val="accent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472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雨花石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雨花石</a:t>
            </a:r>
            <a:r>
              <a:rPr lang="zh-CN" altLang="en-US" dirty="0"/>
              <a:t>是一种天然玛瑙石，也称文石，观赏石，幸运石，主要产于南京市六合区及仪征市月塘一带，是南京著名的特产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1681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石中皇后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中国</a:t>
            </a:r>
            <a:r>
              <a:rPr lang="zh-CN" altLang="en-US" dirty="0"/>
              <a:t>自南北朝以来，文人雅士寄情山水，啸傲烟霞，至唐宋时期达到巅峰，雅史趣事中有关赏石的佳话不胜枚举，神奇的雨花石更是成为石中珍品，有“石中皇后”之称，被誉为天赐国宝，中华一绝。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7766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欣赏雨花石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雨花石的欣赏，追求的是“意境”，所谓景外之景，图外之画，弦外之音，无论诗情、画意、神采、文韵都包涵在意境之中，这就要求收藏者要有比较高的文化品位。</a:t>
            </a:r>
          </a:p>
        </p:txBody>
      </p:sp>
    </p:spTree>
    <p:extLst>
      <p:ext uri="{BB962C8B-B14F-4D97-AF65-F5344CB8AC3E}">
        <p14:creationId xmlns:p14="http://schemas.microsoft.com/office/powerpoint/2010/main" val="3887838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动物形似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19" y="2526121"/>
            <a:ext cx="2159957" cy="29669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545945"/>
            <a:ext cx="2446135" cy="294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7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意境浓郁</a:t>
            </a:r>
            <a:endParaRPr lang="zh-CN" altLang="en-US" dirty="0"/>
          </a:p>
        </p:txBody>
      </p:sp>
      <p:pic>
        <p:nvPicPr>
          <p:cNvPr id="5" name="内容占位符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95" y="2611504"/>
            <a:ext cx="3105113" cy="2160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20" y="2564904"/>
            <a:ext cx="3356139" cy="251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92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雨花石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儿歌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dirty="0" smtClean="0"/>
              <a:t>肖</a:t>
            </a:r>
            <a:r>
              <a:rPr lang="zh-CN" altLang="en-US" dirty="0"/>
              <a:t>仁、徐家</a:t>
            </a:r>
            <a:r>
              <a:rPr lang="zh-CN" altLang="en-US" dirty="0" smtClean="0"/>
              <a:t>察 词</a:t>
            </a:r>
            <a:endParaRPr lang="en-US" altLang="zh-CN" dirty="0" smtClean="0"/>
          </a:p>
          <a:p>
            <a:r>
              <a:rPr lang="zh-CN" altLang="en-US" dirty="0" smtClean="0"/>
              <a:t>龚耀年 曲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我是一颗小小的</a:t>
            </a:r>
            <a:r>
              <a:rPr lang="zh-CN" altLang="en-US" dirty="0" smtClean="0"/>
              <a:t>石头</a:t>
            </a:r>
            <a:r>
              <a:rPr lang="en-US" altLang="zh-CN" dirty="0" smtClean="0"/>
              <a:t>，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静静地躺在泥土</a:t>
            </a:r>
            <a:r>
              <a:rPr lang="zh-CN" altLang="en-US" dirty="0" smtClean="0"/>
              <a:t>之中</a:t>
            </a:r>
            <a:r>
              <a:rPr lang="en-US" altLang="zh-CN" dirty="0" smtClean="0"/>
              <a:t>，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我是一颗小小的</a:t>
            </a:r>
            <a:r>
              <a:rPr lang="zh-CN" altLang="en-US" dirty="0" smtClean="0"/>
              <a:t>石头，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深深地埋在泥土</a:t>
            </a:r>
            <a:r>
              <a:rPr lang="zh-CN" altLang="en-US" dirty="0" smtClean="0"/>
              <a:t>之中</a:t>
            </a:r>
            <a:r>
              <a:rPr lang="en-US" altLang="zh-CN" dirty="0" smtClean="0"/>
              <a:t>，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我愿铺起一条五彩的</a:t>
            </a:r>
            <a:r>
              <a:rPr lang="zh-CN" altLang="en-US" dirty="0" smtClean="0"/>
              <a:t>路</a:t>
            </a:r>
            <a:r>
              <a:rPr lang="en-US" altLang="zh-CN" dirty="0" smtClean="0"/>
              <a:t>，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>让人们去迎接</a:t>
            </a:r>
            <a:r>
              <a:rPr lang="zh-CN" altLang="en-US" dirty="0" smtClean="0"/>
              <a:t>黎明</a:t>
            </a:r>
            <a:r>
              <a:rPr lang="en-US" altLang="zh-CN" dirty="0" smtClean="0"/>
              <a:t>，</a:t>
            </a:r>
            <a:r>
              <a:rPr lang="zh-CN" altLang="en-US" dirty="0" smtClean="0"/>
              <a:t>迎接欢乐。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2641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雨花石的形成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经地矿学家考证，雨花石形成于距今</a:t>
            </a:r>
            <a:r>
              <a:rPr lang="en-US" altLang="zh-CN" dirty="0"/>
              <a:t>250</a:t>
            </a:r>
            <a:r>
              <a:rPr lang="zh-CN" altLang="en-US" dirty="0"/>
              <a:t>万年至</a:t>
            </a:r>
            <a:r>
              <a:rPr lang="en-US" altLang="zh-CN" dirty="0"/>
              <a:t>150</a:t>
            </a:r>
            <a:r>
              <a:rPr lang="zh-CN" altLang="en-US" dirty="0"/>
              <a:t>万年之间，是地球岩浆从地壳喷出，四处流淌，凝固后留下孔洞，涓涓细流沿孔洞渗进岩石内部，将其中的二氧化硅慢慢分离出来，逐渐沉积成石英、玉髓和燧石或蛋白石的混合物。雨花石的颜色和花纹，则是在逐渐分离、不断沉积成无色透明体二氧化硅过程中的夹杂物而已。</a:t>
            </a:r>
          </a:p>
        </p:txBody>
      </p:sp>
    </p:spTree>
    <p:extLst>
      <p:ext uri="{BB962C8B-B14F-4D97-AF65-F5344CB8AC3E}">
        <p14:creationId xmlns:p14="http://schemas.microsoft.com/office/powerpoint/2010/main" val="520157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88261" y="2967335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谢谢欣赏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7900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407</Words>
  <Application>Microsoft Office PowerPoint</Application>
  <PresentationFormat>全屏显示(4:3)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雨花石</vt:lpstr>
      <vt:lpstr>雨花石</vt:lpstr>
      <vt:lpstr>石中皇后</vt:lpstr>
      <vt:lpstr>欣赏雨花石</vt:lpstr>
      <vt:lpstr>动物形似</vt:lpstr>
      <vt:lpstr>意境浓郁</vt:lpstr>
      <vt:lpstr>《雨花石》儿歌</vt:lpstr>
      <vt:lpstr>雨花石的形成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雨花石</dc:title>
  <dc:creator>Administrator</dc:creator>
  <cp:keywords>   　</cp:keywords>
  <dc:description>   　</dc:description>
  <cp:lastModifiedBy>ZYX</cp:lastModifiedBy>
  <cp:revision>14</cp:revision>
  <dcterms:created xsi:type="dcterms:W3CDTF">2015-07-10T06:00:50Z</dcterms:created>
  <dcterms:modified xsi:type="dcterms:W3CDTF">2015-07-24T08:45:54Z</dcterms:modified>
</cp:coreProperties>
</file>