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+mn-ea"/>
                <a:ea typeface="+mn-ea"/>
              </a:rPr>
              <a:t>祖国的宝岛</a:t>
            </a:r>
            <a:r>
              <a:rPr lang="en-US" altLang="zh-CN" dirty="0" smtClean="0">
                <a:latin typeface="+mn-ea"/>
                <a:ea typeface="+mn-ea"/>
              </a:rPr>
              <a:t>——</a:t>
            </a:r>
            <a:r>
              <a:rPr lang="zh-CN" altLang="en-US" dirty="0" smtClean="0">
                <a:latin typeface="+mn-ea"/>
                <a:ea typeface="+mn-ea"/>
              </a:rPr>
              <a:t>台湾</a:t>
            </a:r>
            <a:endParaRPr lang="zh-CN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6252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台湾简介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台湾位于中国大陆东南沿海的大陆架上，东临太平洋，西隔台湾海峡两岸与福建相望，南靠巴士海峡与菲律宾群岛接壤，北向东海。 美丽的宝岛像一名依偎在大陆身旁的小家姑娘，她将时尚与古朴完美融合，展现着原汁原味的中华文化。</a:t>
            </a:r>
          </a:p>
        </p:txBody>
      </p:sp>
    </p:spTree>
    <p:extLst>
      <p:ext uri="{BB962C8B-B14F-4D97-AF65-F5344CB8AC3E}">
        <p14:creationId xmlns:p14="http://schemas.microsoft.com/office/powerpoint/2010/main" val="261281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著名景点介绍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700808"/>
            <a:ext cx="4834880" cy="3196952"/>
          </a:xfrm>
        </p:spPr>
        <p:txBody>
          <a:bodyPr/>
          <a:lstStyle/>
          <a:p>
            <a:r>
              <a:rPr lang="zh-CN" altLang="en-US" dirty="0">
                <a:latin typeface="+mn-ea"/>
              </a:rPr>
              <a:t>日月</a:t>
            </a:r>
            <a:r>
              <a:rPr lang="zh-CN" altLang="en-US" dirty="0" smtClean="0">
                <a:latin typeface="+mn-ea"/>
              </a:rPr>
              <a:t>潭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>
                <a:latin typeface="+mn-ea"/>
              </a:rPr>
              <a:t>台北</a:t>
            </a:r>
            <a:r>
              <a:rPr lang="en-US" altLang="zh-CN" dirty="0">
                <a:latin typeface="+mn-ea"/>
              </a:rPr>
              <a:t>101</a:t>
            </a:r>
            <a:r>
              <a:rPr lang="zh-CN" altLang="en-US" dirty="0">
                <a:latin typeface="+mn-ea"/>
              </a:rPr>
              <a:t>大</a:t>
            </a:r>
            <a:r>
              <a:rPr lang="zh-CN" altLang="en-US" dirty="0" smtClean="0">
                <a:latin typeface="+mn-ea"/>
              </a:rPr>
              <a:t>楼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>
                <a:latin typeface="+mn-ea"/>
              </a:rPr>
              <a:t>台北故宫</a:t>
            </a:r>
          </a:p>
          <a:p>
            <a:r>
              <a:rPr lang="zh-CN" altLang="en-US" dirty="0">
                <a:latin typeface="+mn-ea"/>
              </a:rPr>
              <a:t>阿里</a:t>
            </a:r>
            <a:r>
              <a:rPr lang="zh-CN" altLang="en-US" dirty="0" smtClean="0">
                <a:latin typeface="+mn-ea"/>
              </a:rPr>
              <a:t>山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>
                <a:latin typeface="+mn-ea"/>
              </a:rPr>
              <a:t>垦丁</a:t>
            </a:r>
          </a:p>
        </p:txBody>
      </p:sp>
    </p:spTree>
    <p:extLst>
      <p:ext uri="{BB962C8B-B14F-4D97-AF65-F5344CB8AC3E}">
        <p14:creationId xmlns:p14="http://schemas.microsoft.com/office/powerpoint/2010/main" val="343999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日月</a:t>
            </a:r>
            <a:r>
              <a:rPr lang="zh-CN" altLang="en-US" dirty="0" smtClean="0"/>
              <a:t>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8840"/>
          </a:xfrm>
        </p:spPr>
        <p:txBody>
          <a:bodyPr>
            <a:normAutofit/>
          </a:bodyPr>
          <a:lstStyle/>
          <a:p>
            <a:r>
              <a:rPr lang="zh-CN" altLang="en-US" sz="2800" dirty="0">
                <a:latin typeface="+mn-ea"/>
              </a:rPr>
              <a:t>日月潭四周青山环抱，潭面以拉鲁岛为界，东侧形似日轮，西侧状似月钩，水映山色，晨昏晴雨，是台湾最出名的景点之一</a:t>
            </a:r>
            <a:r>
              <a:rPr lang="zh-CN" altLang="en-US" sz="2800" dirty="0" smtClean="0">
                <a:latin typeface="+mn-ea"/>
              </a:rPr>
              <a:t>。这</a:t>
            </a:r>
            <a:r>
              <a:rPr lang="zh-CN" altLang="en-US" sz="2800" dirty="0">
                <a:latin typeface="+mn-ea"/>
              </a:rPr>
              <a:t>里夏季清爽宜人，为避暑胜地，是最佳的旅游季节。</a:t>
            </a:r>
          </a:p>
        </p:txBody>
      </p:sp>
    </p:spTree>
    <p:extLst>
      <p:ext uri="{BB962C8B-B14F-4D97-AF65-F5344CB8AC3E}">
        <p14:creationId xmlns:p14="http://schemas.microsoft.com/office/powerpoint/2010/main" val="226045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台北</a:t>
            </a:r>
            <a:r>
              <a:rPr lang="en-US" altLang="zh-CN" dirty="0">
                <a:latin typeface="+mn-ea"/>
                <a:ea typeface="+mn-ea"/>
              </a:rPr>
              <a:t>101</a:t>
            </a:r>
            <a:r>
              <a:rPr lang="zh-CN" altLang="en-US" dirty="0">
                <a:latin typeface="+mn-ea"/>
                <a:ea typeface="+mn-ea"/>
              </a:rPr>
              <a:t>大</a:t>
            </a:r>
            <a:r>
              <a:rPr lang="zh-CN" altLang="en-US" dirty="0" smtClean="0">
                <a:latin typeface="+mn-ea"/>
                <a:ea typeface="+mn-ea"/>
              </a:rPr>
              <a:t>楼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60848"/>
          </a:xfrm>
        </p:spPr>
        <p:txBody>
          <a:bodyPr>
            <a:normAutofit/>
          </a:bodyPr>
          <a:lstStyle/>
          <a:p>
            <a:r>
              <a:rPr lang="zh-CN" altLang="en-US" sz="2800" dirty="0">
                <a:latin typeface="+mn-ea"/>
              </a:rPr>
              <a:t>台北</a:t>
            </a:r>
            <a:r>
              <a:rPr lang="en-US" altLang="zh-CN" sz="2800" dirty="0" smtClean="0">
                <a:latin typeface="+mn-ea"/>
              </a:rPr>
              <a:t>101</a:t>
            </a:r>
            <a:r>
              <a:rPr lang="zh-CN" altLang="en-US" sz="2800" dirty="0" smtClean="0">
                <a:latin typeface="+mn-ea"/>
              </a:rPr>
              <a:t>是</a:t>
            </a:r>
            <a:r>
              <a:rPr lang="zh-CN" altLang="en-US" sz="2800" dirty="0">
                <a:latin typeface="+mn-ea"/>
              </a:rPr>
              <a:t>位于台湾台北市信义区的一栋摩天大楼。由建筑师李祖原设计，</a:t>
            </a:r>
            <a:r>
              <a:rPr lang="en-US" altLang="zh-CN" sz="2800" dirty="0">
                <a:latin typeface="+mn-ea"/>
              </a:rPr>
              <a:t>KTRT</a:t>
            </a:r>
            <a:r>
              <a:rPr lang="zh-CN" altLang="en-US" sz="2800" dirty="0">
                <a:latin typeface="+mn-ea"/>
              </a:rPr>
              <a:t>团队建造，是世界最高摩天大楼（不含天线）和目前全世界第二高的大楼（以建筑结构实际高度来计算）。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075" y="3933056"/>
            <a:ext cx="3683209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31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台北故</a:t>
            </a:r>
            <a:r>
              <a:rPr lang="zh-CN" altLang="en-US" dirty="0" smtClean="0"/>
              <a:t>宫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3268960"/>
          </a:xfrm>
        </p:spPr>
        <p:txBody>
          <a:bodyPr>
            <a:normAutofit/>
          </a:bodyPr>
          <a:lstStyle/>
          <a:p>
            <a:r>
              <a:rPr lang="zh-CN" altLang="en-US" sz="2800" dirty="0"/>
              <a:t>它是中国著名的历史与文化艺术史博物馆。建筑设计吸收了中国传统的宫殿建筑形式，淡蓝色的琉璃瓦屋顶覆盖着米黄色墙壁，洁白的白石栏杆环绕在青石基台之上，风格清丽典雅</a:t>
            </a:r>
            <a:r>
              <a:rPr lang="zh-CN" altLang="en-US" sz="2800" dirty="0" smtClean="0"/>
              <a:t>。对</a:t>
            </a:r>
            <a:r>
              <a:rPr lang="zh-CN" altLang="en-US" sz="2800" dirty="0"/>
              <a:t>中国传统文化爱好者而言，台北故宫无疑是一个圣地，这里收藏了中国历代文化艺术珍品，呈现了五千年文化的精髓。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130" y="4325943"/>
            <a:ext cx="3436229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8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阿</a:t>
            </a:r>
            <a:r>
              <a:rPr lang="zh-CN" altLang="en-US" dirty="0" smtClean="0"/>
              <a:t>里山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63193"/>
            <a:ext cx="8229600" cy="3289943"/>
          </a:xfrm>
        </p:spPr>
        <p:txBody>
          <a:bodyPr>
            <a:normAutofit/>
          </a:bodyPr>
          <a:lstStyle/>
          <a:p>
            <a:r>
              <a:rPr lang="zh-CN" altLang="en-US" sz="2800" dirty="0"/>
              <a:t>高山长青、涧水长蓝，日出、云海、晚霞、森林与高山铁路组成了这颗“台湾之肺”。姐妹潭，阿里山下的一块静谧之水；三代木，阿里山的三代木同一根株，能枯而后荣，重复长出祖孙三代的树木；阿里山神木，大树高凌云霄，需十几人才能合抱，巍巍挺立，虹劲苍郁；此外还有神木群、丰山等景点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183943"/>
            <a:ext cx="3528392" cy="2270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69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垦</a:t>
            </a:r>
            <a:r>
              <a:rPr lang="zh-CN" altLang="en-US" dirty="0" smtClean="0"/>
              <a:t>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9"/>
            <a:ext cx="8229600" cy="2520280"/>
          </a:xfrm>
        </p:spPr>
        <p:txBody>
          <a:bodyPr>
            <a:normAutofit/>
          </a:bodyPr>
          <a:lstStyle/>
          <a:p>
            <a:r>
              <a:rPr lang="zh-CN" altLang="en-US" sz="2800" dirty="0"/>
              <a:t>台湾的“天涯海角”，纯净的海景、洁白的沙滩、热带的风情，还有刺激的游乐项目，绝对让你不舍离开。景点包括：龙銮潭，垦丁国家公园，南湾，船帆石，垦丁海水浴场，垦丁牧场，青蛙石，万里桐，南仁湖等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831382"/>
            <a:ext cx="3725460" cy="255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37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674</Words>
  <Application>Microsoft Office PowerPoint</Application>
  <PresentationFormat>全屏显示(4:3)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祖国的宝岛——台湾</vt:lpstr>
      <vt:lpstr>台湾简介</vt:lpstr>
      <vt:lpstr>著名景点介绍</vt:lpstr>
      <vt:lpstr>日月潭</vt:lpstr>
      <vt:lpstr>台北101大楼</vt:lpstr>
      <vt:lpstr>台北故宫</vt:lpstr>
      <vt:lpstr>阿里山</vt:lpstr>
      <vt:lpstr>垦丁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祖国的宝岛——台湾</dc:title>
  <dc:creator>Administrator</dc:creator>
  <cp:keywords>  　  　  　  　</cp:keywords>
  <dc:description>  　  　  　  　</dc:description>
  <cp:lastModifiedBy>ZYX</cp:lastModifiedBy>
  <cp:revision>3</cp:revision>
  <dcterms:created xsi:type="dcterms:W3CDTF">2015-06-18T07:28:40Z</dcterms:created>
  <dcterms:modified xsi:type="dcterms:W3CDTF">2015-06-18T07:55:53Z</dcterms:modified>
</cp:coreProperties>
</file>