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/>
              <a:t>西</a:t>
            </a:r>
            <a:r>
              <a:rPr lang="zh-CN" altLang="en-US" sz="4800" dirty="0" smtClean="0"/>
              <a:t>洋乐器科普之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——</a:t>
            </a:r>
            <a:r>
              <a:rPr lang="zh-CN" altLang="en-US" sz="4000" dirty="0" smtClean="0">
                <a:solidFill>
                  <a:schemeClr val="tx1"/>
                </a:solidFill>
              </a:rPr>
              <a:t>木管乐器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8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木管乐器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木管乐器的得名是由于它们起初都是木制的，但是现在许多木管乐器也用金属和塑料制造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木管乐器的音域宽广，音色柔美，表现力强，在合奏中扮演要角，而且也是重要的独奏乐</a:t>
            </a:r>
            <a:r>
              <a:rPr lang="zh-CN" altLang="en-US" dirty="0" smtClean="0"/>
              <a:t>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307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常用的木管乐器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长</a:t>
            </a:r>
            <a:r>
              <a:rPr lang="zh-CN" altLang="en-US" dirty="0" smtClean="0"/>
              <a:t>笛</a:t>
            </a:r>
            <a:endParaRPr lang="en-US" altLang="zh-CN" dirty="0" smtClean="0"/>
          </a:p>
          <a:p>
            <a:r>
              <a:rPr lang="zh-CN" altLang="en-US" dirty="0"/>
              <a:t>单簧</a:t>
            </a:r>
            <a:r>
              <a:rPr lang="zh-CN" altLang="en-US" dirty="0" smtClean="0"/>
              <a:t>管</a:t>
            </a:r>
            <a:endParaRPr lang="en-US" altLang="zh-CN" dirty="0" smtClean="0"/>
          </a:p>
          <a:p>
            <a:r>
              <a:rPr lang="zh-CN" altLang="en-US" dirty="0"/>
              <a:t>双簧</a:t>
            </a:r>
            <a:r>
              <a:rPr lang="zh-CN" altLang="en-US" dirty="0" smtClean="0"/>
              <a:t>管</a:t>
            </a:r>
            <a:endParaRPr lang="en-US" altLang="zh-CN" dirty="0" smtClean="0"/>
          </a:p>
          <a:p>
            <a:r>
              <a:rPr lang="zh-CN" altLang="en-US" dirty="0"/>
              <a:t>萨</a:t>
            </a:r>
            <a:r>
              <a:rPr lang="zh-CN" altLang="en-US" dirty="0" smtClean="0"/>
              <a:t>克斯管</a:t>
            </a:r>
            <a:endParaRPr lang="en-US" altLang="zh-CN" dirty="0" smtClean="0"/>
          </a:p>
          <a:p>
            <a:r>
              <a:rPr lang="zh-CN" altLang="en-US" dirty="0" smtClean="0"/>
              <a:t>低</a:t>
            </a:r>
            <a:r>
              <a:rPr lang="zh-CN" altLang="en-US" dirty="0"/>
              <a:t>音管</a:t>
            </a:r>
          </a:p>
        </p:txBody>
      </p:sp>
    </p:spTree>
    <p:extLst>
      <p:ext uri="{BB962C8B-B14F-4D97-AF65-F5344CB8AC3E}">
        <p14:creationId xmlns:p14="http://schemas.microsoft.com/office/powerpoint/2010/main" val="211661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长</a:t>
            </a:r>
            <a:r>
              <a:rPr lang="zh-CN" altLang="en-US" dirty="0" smtClean="0"/>
              <a:t>笛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长笛是非常优雅的乐器，现在的长笛大多使用金属制已很少使用木制的乐器，呈银白色，整个管子分为吹口管、身管、尾管三部份。演奏时以手横持，由吹口吹进气体，让管腔内的气柱自由振动，不须藉助任何簧片，使笛子发出一种柔和明亮清澈的音色，除了呼吸的控制外，另外还可利用舌奏及泛音加强音色的变化。</a:t>
            </a:r>
          </a:p>
        </p:txBody>
      </p:sp>
    </p:spTree>
    <p:extLst>
      <p:ext uri="{BB962C8B-B14F-4D97-AF65-F5344CB8AC3E}">
        <p14:creationId xmlns:p14="http://schemas.microsoft.com/office/powerpoint/2010/main" val="403201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单簧</a:t>
            </a:r>
            <a:r>
              <a:rPr lang="zh-CN" altLang="en-US" dirty="0" smtClean="0"/>
              <a:t>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单簧管在台湾等地区被称作“竖笛”，俗称黑管，移调乐器，吹口夹了一个簧片，当空气吹入吹口时，簧片訧会引起管腔内的气柱振动，是目前唯一用圆筒闭管式振动发音的管乐器。</a:t>
            </a:r>
          </a:p>
          <a:p>
            <a:r>
              <a:rPr lang="zh-CN" altLang="en-US" dirty="0"/>
              <a:t>单簧管音域宽广，音乐张力很大，因而常被人称做木管乐器中的小提琴。</a:t>
            </a:r>
          </a:p>
        </p:txBody>
      </p:sp>
    </p:spTree>
    <p:extLst>
      <p:ext uri="{BB962C8B-B14F-4D97-AF65-F5344CB8AC3E}">
        <p14:creationId xmlns:p14="http://schemas.microsoft.com/office/powerpoint/2010/main" val="419967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双簧</a:t>
            </a:r>
            <a:r>
              <a:rPr lang="zh-CN" altLang="en-US" dirty="0" smtClean="0"/>
              <a:t>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双簧管普通为木制，约</a:t>
            </a:r>
            <a:r>
              <a:rPr lang="en-US" altLang="zh-CN" dirty="0"/>
              <a:t>70</a:t>
            </a:r>
            <a:r>
              <a:rPr lang="zh-CN" altLang="en-US" dirty="0"/>
              <a:t>公分，外形与竖笛很相似，呈圆锥形，三个部份；上管、下管与喇叭口，在上端有两片簧片直接插入管体，演奏者必须学习如何有效的控制呼吸，是木管乐器中音律最难变化的乐器。它的音域可达三个八度，其特点在於它的声音有丰富的色彩，它的音色是甜美略尖锐细致，虽不如长笛轻快，但似鼻音的声响却具有田园风味的独特特色。</a:t>
            </a:r>
          </a:p>
        </p:txBody>
      </p:sp>
    </p:spTree>
    <p:extLst>
      <p:ext uri="{BB962C8B-B14F-4D97-AF65-F5344CB8AC3E}">
        <p14:creationId xmlns:p14="http://schemas.microsoft.com/office/powerpoint/2010/main" val="383886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萨克斯</a:t>
            </a:r>
            <a:r>
              <a:rPr lang="zh-CN" altLang="en-US" dirty="0" smtClean="0"/>
              <a:t>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萨克斯管也就是俗称的萨克斯风，金属制，内部成圆锥状，末端开口扩大成喇叭状，并向上弯起，但其构造借鉴了波姆体系，故归入木管乐器。萨克斯风音色慵懒、饱满浓厚，介於木管乐器与铜管乐器之间，音域约两个八度半，目前被广泛使用在军乐队及爵士音乐中，以高音谱表记谱。</a:t>
            </a:r>
          </a:p>
        </p:txBody>
      </p:sp>
    </p:spTree>
    <p:extLst>
      <p:ext uri="{BB962C8B-B14F-4D97-AF65-F5344CB8AC3E}">
        <p14:creationId xmlns:p14="http://schemas.microsoft.com/office/powerpoint/2010/main" val="265271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低音</a:t>
            </a:r>
            <a:r>
              <a:rPr lang="zh-CN" altLang="en-US" dirty="0" smtClean="0"/>
              <a:t>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低音管俗称巴松管（大管），是一个圆锥筒形的双簧片乐器，管体全长为</a:t>
            </a:r>
            <a:r>
              <a:rPr lang="en-US" altLang="zh-CN" dirty="0"/>
              <a:t>2.6</a:t>
            </a:r>
            <a:r>
              <a:rPr lang="zh-CN" altLang="en-US" dirty="0"/>
              <a:t>公尺，但因是两半合并而成，故外形全长只有</a:t>
            </a:r>
            <a:r>
              <a:rPr lang="en-US" altLang="zh-CN" dirty="0"/>
              <a:t>1.4</a:t>
            </a:r>
            <a:r>
              <a:rPr lang="zh-CN" altLang="en-US" dirty="0"/>
              <a:t>公尺。演奏者需将乐器挂在脖子上吹奏，其吹奏法与双簧管相似，但音色更低沉，因此有人称为低音管是木管乐器中的大提</a:t>
            </a:r>
            <a:r>
              <a:rPr lang="zh-CN" altLang="en-US" dirty="0" smtClean="0"/>
              <a:t>琴。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499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369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779</Words>
  <Application>Microsoft Office PowerPoint</Application>
  <PresentationFormat>全屏显示(4:3)</PresentationFormat>
  <Paragraphs>22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西洋乐器科普之</vt:lpstr>
      <vt:lpstr>木管乐器</vt:lpstr>
      <vt:lpstr>常用的木管乐器</vt:lpstr>
      <vt:lpstr>长笛</vt:lpstr>
      <vt:lpstr>单簧管</vt:lpstr>
      <vt:lpstr>双簧管</vt:lpstr>
      <vt:lpstr>萨克斯管</vt:lpstr>
      <vt:lpstr>低音管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西洋乐器介绍</dc:title>
  <dc:creator>Administrator</dc:creator>
  <cp:keywords>  　   　          　   　   　  　  　       　   　     　    　 　  　   　  　     　</cp:keywords>
  <dc:description>  　   　          　   　   　  　  　       　   　     　    　 　  　   　  　     　</dc:description>
  <cp:lastModifiedBy>ZYX</cp:lastModifiedBy>
  <cp:revision>4</cp:revision>
  <dcterms:created xsi:type="dcterms:W3CDTF">2016-03-22T13:08:53Z</dcterms:created>
  <dcterms:modified xsi:type="dcterms:W3CDTF">2016-03-26T12:09:35Z</dcterms:modified>
</cp:coreProperties>
</file>