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4" r:id="rId5"/>
    <p:sldId id="258" r:id="rId6"/>
    <p:sldId id="265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果的功效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2492896"/>
            <a:ext cx="3786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谢 谢 欣 赏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7602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芒果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700808"/>
            <a:ext cx="397683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7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芒果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芒果中的芒果酸等化合物，具有抗癌的药理作</a:t>
            </a:r>
            <a:r>
              <a:rPr lang="zh-CN" altLang="en-US" dirty="0" smtClean="0"/>
              <a:t>用；芒</a:t>
            </a:r>
            <a:r>
              <a:rPr lang="zh-CN" altLang="en-US" dirty="0"/>
              <a:t>果的维生</a:t>
            </a:r>
            <a:r>
              <a:rPr lang="zh-CN" altLang="en-US" dirty="0" smtClean="0"/>
              <a:t>素</a:t>
            </a:r>
            <a:r>
              <a:rPr lang="en-US" altLang="zh-CN" dirty="0" smtClean="0"/>
              <a:t>C</a:t>
            </a:r>
            <a:r>
              <a:rPr lang="zh-CN" altLang="en-US" dirty="0" smtClean="0"/>
              <a:t>含</a:t>
            </a:r>
            <a:r>
              <a:rPr lang="zh-CN" altLang="en-US" dirty="0"/>
              <a:t>量高于一般水果，并能降低胆固醇、甘油三酯，常吃芒果可以不断补充体内维生</a:t>
            </a:r>
            <a:r>
              <a:rPr lang="zh-CN" altLang="en-US" dirty="0" smtClean="0"/>
              <a:t>素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</a:t>
            </a:r>
            <a:r>
              <a:rPr lang="zh-CN" altLang="en-US" dirty="0"/>
              <a:t>消耗，并有利于防治心血管疾病。 </a:t>
            </a:r>
            <a:endParaRPr lang="en-US" altLang="zh-CN" dirty="0" smtClean="0"/>
          </a:p>
          <a:p>
            <a:r>
              <a:rPr lang="zh-CN" altLang="en-US" dirty="0"/>
              <a:t>芒果中还含有一种叫做芒果甙的物质，有明显的抗脂质过氧化和保护脑神经元的作用，能延缓细胞衰老、提高脑功能。 。</a:t>
            </a:r>
          </a:p>
        </p:txBody>
      </p:sp>
    </p:spTree>
    <p:extLst>
      <p:ext uri="{BB962C8B-B14F-4D97-AF65-F5344CB8AC3E}">
        <p14:creationId xmlns:p14="http://schemas.microsoft.com/office/powerpoint/2010/main" val="99867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猕猴桃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073" y="1628800"/>
            <a:ext cx="5616624" cy="394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3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猕猴桃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猕猴桃是一种深受消费者喜爱的水果，猕猴桃的营养价值非常的高，它除含有较丰富的蛋白质、糖、脂肪和钙、磷、铁等矿物质外，最引人注意的是它的维生素</a:t>
            </a:r>
            <a:r>
              <a:rPr lang="en-US" altLang="zh-CN" dirty="0"/>
              <a:t>C</a:t>
            </a:r>
            <a:r>
              <a:rPr lang="zh-CN" altLang="en-US" dirty="0"/>
              <a:t>含量，据分析，每百克果肉含维生素</a:t>
            </a:r>
            <a:r>
              <a:rPr lang="en-US" altLang="zh-CN" dirty="0"/>
              <a:t>C100~420</a:t>
            </a:r>
            <a:r>
              <a:rPr lang="zh-CN" altLang="en-US" dirty="0"/>
              <a:t>毫克，在水果中居于前</a:t>
            </a:r>
            <a:r>
              <a:rPr lang="zh-CN" altLang="en-US" dirty="0" smtClean="0"/>
              <a:t>列，此</a:t>
            </a:r>
            <a:r>
              <a:rPr lang="zh-CN" altLang="en-US" dirty="0"/>
              <a:t>外还含有多种氨基酸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研</a:t>
            </a:r>
            <a:r>
              <a:rPr lang="zh-CN" altLang="en-US" dirty="0"/>
              <a:t>究表明，猕猴桃鲜果及果汁制品，可防止致癌物亚硝胺在人体内的形成，还可降低血中的胆固醇及甘油三脂的水平，对高血压、心血管疾病、麻风病也有明显疗效。</a:t>
            </a:r>
          </a:p>
        </p:txBody>
      </p:sp>
    </p:spTree>
    <p:extLst>
      <p:ext uri="{BB962C8B-B14F-4D97-AF65-F5344CB8AC3E}">
        <p14:creationId xmlns:p14="http://schemas.microsoft.com/office/powerpoint/2010/main" val="214882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香蕉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16832"/>
            <a:ext cx="3393567" cy="397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4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香蕉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香蕉性寒，味甘，具有清热、通便、解酒、降血压、抗癌之功效。钾能降低机体对钠盐的吸收，故有降血压的作用。纤维素可使大便软滑松软，易于排出，对便秘、痔疮患者大有禆益。维生素</a:t>
            </a:r>
            <a:r>
              <a:rPr lang="en-US" altLang="zh-CN" dirty="0"/>
              <a:t>B6</a:t>
            </a:r>
            <a:r>
              <a:rPr lang="zh-CN" altLang="en-US" dirty="0"/>
              <a:t>与维生素</a:t>
            </a:r>
            <a:r>
              <a:rPr lang="en-US" altLang="zh-CN" dirty="0"/>
              <a:t>C</a:t>
            </a:r>
            <a:r>
              <a:rPr lang="zh-CN" altLang="en-US" dirty="0"/>
              <a:t>是天然的免疫强化剂，可抵抗各类感染。香蕉含热量较高，但不含脂肪，可解饥饿又不会使人发胖，还可使人皮肤柔嫩、眼睛明亮、精力充沛、延年益寿。</a:t>
            </a:r>
          </a:p>
        </p:txBody>
      </p:sp>
    </p:spTree>
    <p:extLst>
      <p:ext uri="{BB962C8B-B14F-4D97-AF65-F5344CB8AC3E}">
        <p14:creationId xmlns:p14="http://schemas.microsoft.com/office/powerpoint/2010/main" val="164452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菠萝</a:t>
            </a:r>
          </a:p>
        </p:txBody>
      </p:sp>
    </p:spTree>
    <p:extLst>
      <p:ext uri="{BB962C8B-B14F-4D97-AF65-F5344CB8AC3E}">
        <p14:creationId xmlns:p14="http://schemas.microsoft.com/office/powerpoint/2010/main" val="58142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菠萝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菠萝有很好的食疗保健作用，它含有的菠萝蛋白酶能溶解导致心脏病发作的血栓，防止血栓的形成，大大减少心脏病人的死亡率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菠</a:t>
            </a:r>
            <a:r>
              <a:rPr lang="zh-CN" altLang="en-US" dirty="0"/>
              <a:t>萝中所含的糖、盐及酶有利尿、消肿的功效，常服用新鲜菠萝汁对高血压症有益，也可用于肾炎水肿、咳嗽多痰等症的治疗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菠</a:t>
            </a:r>
            <a:r>
              <a:rPr lang="zh-CN" altLang="en-US" dirty="0"/>
              <a:t>萝中大量的蛋白酶和膳食纤维能够帮助人体肠胃消化，而且由于膳食纤维体积较大，吸附性好，能带走肠道内多余的脂肪及其他有害物质，对于预防、缓解便秘症状都有明显的效果。</a:t>
            </a:r>
          </a:p>
        </p:txBody>
      </p:sp>
    </p:spTree>
    <p:extLst>
      <p:ext uri="{BB962C8B-B14F-4D97-AF65-F5344CB8AC3E}">
        <p14:creationId xmlns:p14="http://schemas.microsoft.com/office/powerpoint/2010/main" val="217351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699</Words>
  <Application>Microsoft Office PowerPoint</Application>
  <PresentationFormat>全屏显示(4:3)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水果的功效</vt:lpstr>
      <vt:lpstr>芒果</vt:lpstr>
      <vt:lpstr>芒果</vt:lpstr>
      <vt:lpstr>猕猴桃</vt:lpstr>
      <vt:lpstr>猕猴桃</vt:lpstr>
      <vt:lpstr>香蕉</vt:lpstr>
      <vt:lpstr>香蕉</vt:lpstr>
      <vt:lpstr>菠萝</vt:lpstr>
      <vt:lpstr>菠萝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水果的功效</dc:title>
  <dc:creator>Administrator</dc:creator>
  <cp:keywords>   　</cp:keywords>
  <dc:description>   　</dc:description>
  <cp:lastModifiedBy>ZYX</cp:lastModifiedBy>
  <cp:revision>5</cp:revision>
  <dcterms:created xsi:type="dcterms:W3CDTF">2015-06-17T13:38:03Z</dcterms:created>
  <dcterms:modified xsi:type="dcterms:W3CDTF">2015-06-17T14:07:42Z</dcterms:modified>
</cp:coreProperties>
</file>