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296" y="-5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2016/3/26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2016/3/26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2016/3/26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2016/3/26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2016/3/26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2016/3/26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2016/3/26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品味</a:t>
            </a:r>
            <a:r>
              <a:rPr lang="zh-CN" altLang="en-US" dirty="0" smtClean="0"/>
              <a:t>红</a:t>
            </a:r>
            <a:r>
              <a:rPr lang="zh-CN" altLang="en-US" dirty="0"/>
              <a:t>茶</a:t>
            </a:r>
          </a:p>
        </p:txBody>
      </p:sp>
    </p:spTree>
    <p:extLst>
      <p:ext uri="{BB962C8B-B14F-4D97-AF65-F5344CB8AC3E}">
        <p14:creationId xmlns:p14="http://schemas.microsoft.com/office/powerpoint/2010/main" val="7878658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红茶简介</a:t>
            </a:r>
            <a:endParaRPr lang="zh-CN" altLang="en-US" dirty="0"/>
          </a:p>
        </p:txBody>
      </p:sp>
      <p:sp>
        <p:nvSpPr>
          <p:cNvPr id="3" name="内容占位符 2"/>
          <p:cNvSpPr>
            <a:spLocks noGrp="1"/>
          </p:cNvSpPr>
          <p:nvPr>
            <p:ph idx="1"/>
          </p:nvPr>
        </p:nvSpPr>
        <p:spPr/>
        <p:txBody>
          <a:bodyPr/>
          <a:lstStyle/>
          <a:p>
            <a:r>
              <a:rPr lang="zh-CN" altLang="en-US" dirty="0"/>
              <a:t>红茶，英文为</a:t>
            </a:r>
            <a:r>
              <a:rPr lang="en-US" altLang="zh-CN" dirty="0"/>
              <a:t>Black tea</a:t>
            </a:r>
            <a:r>
              <a:rPr lang="zh-CN" altLang="en-US" dirty="0"/>
              <a:t>。红茶在加工过程中发生了以茶多酚酶促氧化为中心的化学反应，鲜叶中的化学成分变化较大，茶多酚减少</a:t>
            </a:r>
            <a:r>
              <a:rPr lang="en-US" altLang="zh-CN" dirty="0"/>
              <a:t>90%</a:t>
            </a:r>
            <a:r>
              <a:rPr lang="zh-CN" altLang="en-US" dirty="0"/>
              <a:t>以上，产生了茶黄素、茶红素等新成分。香气物质比鲜叶明显增加。所以红茶具有红茶、红汤、红叶和香甜味醇的特征。我国红茶品种以祁门红茶最为著名，为我国第二大茶类。</a:t>
            </a:r>
          </a:p>
        </p:txBody>
      </p:sp>
    </p:spTree>
    <p:extLst>
      <p:ext uri="{BB962C8B-B14F-4D97-AF65-F5344CB8AC3E}">
        <p14:creationId xmlns:p14="http://schemas.microsoft.com/office/powerpoint/2010/main" val="26687624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红茶历史</a:t>
            </a:r>
            <a:endParaRPr lang="zh-CN" altLang="en-US" dirty="0"/>
          </a:p>
        </p:txBody>
      </p:sp>
      <p:sp>
        <p:nvSpPr>
          <p:cNvPr id="3" name="内容占位符 2"/>
          <p:cNvSpPr>
            <a:spLocks noGrp="1"/>
          </p:cNvSpPr>
          <p:nvPr>
            <p:ph idx="1"/>
          </p:nvPr>
        </p:nvSpPr>
        <p:spPr/>
        <p:txBody>
          <a:bodyPr/>
          <a:lstStyle/>
          <a:p>
            <a:r>
              <a:rPr lang="zh-CN" altLang="en-US" dirty="0"/>
              <a:t>红茶的鼻祖在中国，世界上最早的红茶由中国明朝时期福建武夷山茶区的茶农发明，名为“正山小种”。武夷山市桐木村江氏家族是生产正山小种红茶的茶叶世家，至今已经有</a:t>
            </a:r>
            <a:r>
              <a:rPr lang="en-US" altLang="zh-CN" dirty="0"/>
              <a:t>400</a:t>
            </a:r>
            <a:r>
              <a:rPr lang="zh-CN" altLang="en-US" dirty="0"/>
              <a:t>多年的历史。</a:t>
            </a:r>
          </a:p>
        </p:txBody>
      </p:sp>
    </p:spTree>
    <p:extLst>
      <p:ext uri="{BB962C8B-B14F-4D97-AF65-F5344CB8AC3E}">
        <p14:creationId xmlns:p14="http://schemas.microsoft.com/office/powerpoint/2010/main" val="39327010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红茶栽培</a:t>
            </a:r>
          </a:p>
        </p:txBody>
      </p:sp>
      <p:sp>
        <p:nvSpPr>
          <p:cNvPr id="3" name="内容占位符 2"/>
          <p:cNvSpPr>
            <a:spLocks noGrp="1"/>
          </p:cNvSpPr>
          <p:nvPr>
            <p:ph idx="1"/>
          </p:nvPr>
        </p:nvSpPr>
        <p:spPr/>
        <p:txBody>
          <a:bodyPr>
            <a:normAutofit/>
          </a:bodyPr>
          <a:lstStyle/>
          <a:p>
            <a:pPr marL="0" indent="0">
              <a:buNone/>
            </a:pPr>
            <a:r>
              <a:rPr lang="zh-CN" altLang="en-US" dirty="0"/>
              <a:t>适合茶树栽培的地域需要满足的条件：</a:t>
            </a:r>
          </a:p>
          <a:p>
            <a:pPr marL="0" indent="0">
              <a:buNone/>
            </a:pPr>
            <a:r>
              <a:rPr lang="zh-CN" altLang="en-US" dirty="0" smtClean="0"/>
              <a:t>（</a:t>
            </a:r>
            <a:r>
              <a:rPr lang="en-US" altLang="zh-CN" dirty="0"/>
              <a:t>1</a:t>
            </a:r>
            <a:r>
              <a:rPr lang="zh-CN" altLang="en-US" dirty="0"/>
              <a:t>）热带或亚热带；</a:t>
            </a:r>
          </a:p>
          <a:p>
            <a:pPr marL="0" indent="0">
              <a:buNone/>
            </a:pPr>
            <a:r>
              <a:rPr lang="zh-CN" altLang="en-US" dirty="0" smtClean="0"/>
              <a:t>（</a:t>
            </a:r>
            <a:r>
              <a:rPr lang="en-US" altLang="zh-CN" dirty="0"/>
              <a:t>2</a:t>
            </a:r>
            <a:r>
              <a:rPr lang="zh-CN" altLang="en-US" dirty="0"/>
              <a:t>）气温高的季节有足够的降水；</a:t>
            </a:r>
          </a:p>
          <a:p>
            <a:pPr marL="0" indent="0">
              <a:buNone/>
            </a:pPr>
            <a:r>
              <a:rPr lang="zh-CN" altLang="en-US" dirty="0" smtClean="0"/>
              <a:t>（</a:t>
            </a:r>
            <a:r>
              <a:rPr lang="en-US" altLang="zh-CN" dirty="0"/>
              <a:t>3</a:t>
            </a:r>
            <a:r>
              <a:rPr lang="zh-CN" altLang="en-US" dirty="0"/>
              <a:t>）弱酸性土壤；</a:t>
            </a:r>
          </a:p>
          <a:p>
            <a:pPr marL="0" indent="0">
              <a:buNone/>
            </a:pPr>
            <a:r>
              <a:rPr lang="zh-CN" altLang="en-US" dirty="0" smtClean="0"/>
              <a:t>（</a:t>
            </a:r>
            <a:r>
              <a:rPr lang="en-US" altLang="zh-CN" dirty="0"/>
              <a:t>4</a:t>
            </a:r>
            <a:r>
              <a:rPr lang="zh-CN" altLang="en-US" dirty="0"/>
              <a:t>）土壤的排水性良好。</a:t>
            </a:r>
          </a:p>
        </p:txBody>
      </p:sp>
    </p:spTree>
    <p:extLst>
      <p:ext uri="{BB962C8B-B14F-4D97-AF65-F5344CB8AC3E}">
        <p14:creationId xmlns:p14="http://schemas.microsoft.com/office/powerpoint/2010/main" val="29137062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四</a:t>
            </a:r>
            <a:r>
              <a:rPr lang="zh-CN" altLang="en-US" smtClean="0"/>
              <a:t>大</a:t>
            </a:r>
            <a:r>
              <a:rPr lang="zh-CN" altLang="en-US"/>
              <a:t>名</a:t>
            </a:r>
            <a:r>
              <a:rPr lang="zh-CN" altLang="en-US" smtClean="0"/>
              <a:t>品</a:t>
            </a:r>
            <a:endParaRPr lang="zh-CN" altLang="en-US" dirty="0"/>
          </a:p>
        </p:txBody>
      </p:sp>
      <p:sp>
        <p:nvSpPr>
          <p:cNvPr id="3" name="内容占位符 2"/>
          <p:cNvSpPr>
            <a:spLocks noGrp="1"/>
          </p:cNvSpPr>
          <p:nvPr>
            <p:ph idx="1"/>
          </p:nvPr>
        </p:nvSpPr>
        <p:spPr/>
        <p:txBody>
          <a:bodyPr/>
          <a:lstStyle/>
          <a:p>
            <a:r>
              <a:rPr lang="zh-CN" altLang="en-US" dirty="0"/>
              <a:t>中</a:t>
            </a:r>
            <a:r>
              <a:rPr lang="zh-CN" altLang="en-US" dirty="0" smtClean="0"/>
              <a:t>国</a:t>
            </a:r>
            <a:r>
              <a:rPr lang="en-US" altLang="zh-CN" dirty="0" smtClean="0"/>
              <a:t>—</a:t>
            </a:r>
            <a:r>
              <a:rPr lang="zh-CN" altLang="en-US" dirty="0" smtClean="0"/>
              <a:t>祁</a:t>
            </a:r>
            <a:r>
              <a:rPr lang="zh-CN" altLang="en-US" dirty="0"/>
              <a:t>门红茶</a:t>
            </a:r>
          </a:p>
          <a:p>
            <a:r>
              <a:rPr lang="zh-CN" altLang="en-US" dirty="0"/>
              <a:t>印</a:t>
            </a:r>
            <a:r>
              <a:rPr lang="zh-CN" altLang="en-US" dirty="0" smtClean="0"/>
              <a:t>度</a:t>
            </a:r>
            <a:r>
              <a:rPr lang="en-US" altLang="zh-CN" dirty="0" smtClean="0"/>
              <a:t>—</a:t>
            </a:r>
            <a:r>
              <a:rPr lang="zh-CN" altLang="en-US" dirty="0" smtClean="0"/>
              <a:t>大</a:t>
            </a:r>
            <a:r>
              <a:rPr lang="zh-CN" altLang="en-US" dirty="0"/>
              <a:t>吉岭红茶</a:t>
            </a:r>
          </a:p>
          <a:p>
            <a:r>
              <a:rPr lang="zh-CN" altLang="en-US" dirty="0"/>
              <a:t>斯里兰</a:t>
            </a:r>
            <a:r>
              <a:rPr lang="zh-CN" altLang="en-US" dirty="0" smtClean="0"/>
              <a:t>卡</a:t>
            </a:r>
            <a:r>
              <a:rPr lang="en-US" altLang="zh-CN" dirty="0" smtClean="0"/>
              <a:t>—</a:t>
            </a:r>
            <a:r>
              <a:rPr lang="zh-CN" altLang="en-US" dirty="0"/>
              <a:t>锡兰高地红茶</a:t>
            </a:r>
          </a:p>
          <a:p>
            <a:r>
              <a:rPr lang="zh-CN" altLang="en-US" dirty="0"/>
              <a:t>印</a:t>
            </a:r>
            <a:r>
              <a:rPr lang="zh-CN" altLang="en-US" dirty="0" smtClean="0"/>
              <a:t>度</a:t>
            </a:r>
            <a:r>
              <a:rPr lang="en-US" altLang="zh-CN" dirty="0" smtClean="0"/>
              <a:t>—</a:t>
            </a:r>
            <a:r>
              <a:rPr lang="zh-CN" altLang="en-US" dirty="0" smtClean="0"/>
              <a:t>阿</a:t>
            </a:r>
            <a:r>
              <a:rPr lang="zh-CN" altLang="en-US" dirty="0"/>
              <a:t>萨姆红茶</a:t>
            </a:r>
          </a:p>
        </p:txBody>
      </p:sp>
    </p:spTree>
    <p:extLst>
      <p:ext uri="{BB962C8B-B14F-4D97-AF65-F5344CB8AC3E}">
        <p14:creationId xmlns:p14="http://schemas.microsoft.com/office/powerpoint/2010/main" val="3490845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中国</a:t>
            </a:r>
            <a:r>
              <a:rPr lang="en-US" altLang="zh-CN" dirty="0"/>
              <a:t>—</a:t>
            </a:r>
            <a:r>
              <a:rPr lang="zh-CN" altLang="en-US" dirty="0"/>
              <a:t>祁门红</a:t>
            </a:r>
            <a:r>
              <a:rPr lang="zh-CN" altLang="en-US" dirty="0" smtClean="0"/>
              <a:t>茶</a:t>
            </a:r>
            <a:endParaRPr lang="zh-CN" altLang="en-US" dirty="0"/>
          </a:p>
        </p:txBody>
      </p:sp>
      <p:sp>
        <p:nvSpPr>
          <p:cNvPr id="3" name="内容占位符 2"/>
          <p:cNvSpPr>
            <a:spLocks noGrp="1"/>
          </p:cNvSpPr>
          <p:nvPr>
            <p:ph idx="1"/>
          </p:nvPr>
        </p:nvSpPr>
        <p:spPr/>
        <p:txBody>
          <a:bodyPr>
            <a:normAutofit/>
          </a:bodyPr>
          <a:lstStyle/>
          <a:p>
            <a:r>
              <a:rPr lang="zh-CN" altLang="en-US" dirty="0"/>
              <a:t>祁门红茶，简称祁红，是中国传统功夫红茶的珍品，为历史名茶，出产于</a:t>
            </a:r>
            <a:r>
              <a:rPr lang="en-US" altLang="zh-CN" dirty="0"/>
              <a:t>19</a:t>
            </a:r>
            <a:r>
              <a:rPr lang="zh-CN" altLang="en-US" dirty="0"/>
              <a:t>世纪后期，是世界三大高香茶之一，有“茶中英豪”，“群芳最”，“王子茶”等美誉。祁门红</a:t>
            </a:r>
            <a:r>
              <a:rPr lang="zh-CN" altLang="en-US" dirty="0" smtClean="0"/>
              <a:t>茶主</a:t>
            </a:r>
            <a:r>
              <a:rPr lang="zh-CN" altLang="en-US" dirty="0"/>
              <a:t>要产于安徽省祁门县，与其毗邻的石台，东至，黟县及贵池等县也有少量生产，主要出口英国，荷兰，德国，日本，俄罗斯等几十个国家和地区，多年来一直是中国的国事礼茶</a:t>
            </a:r>
            <a:r>
              <a:rPr lang="zh-CN" altLang="en-US" dirty="0" smtClean="0"/>
              <a:t>。</a:t>
            </a:r>
            <a:endParaRPr lang="en-US" altLang="zh-CN" dirty="0"/>
          </a:p>
          <a:p>
            <a:endParaRPr lang="en-US" altLang="zh-CN" dirty="0"/>
          </a:p>
          <a:p>
            <a:pPr marL="0" indent="0">
              <a:buNone/>
            </a:pPr>
            <a:endParaRPr lang="zh-CN" altLang="en-US" dirty="0"/>
          </a:p>
        </p:txBody>
      </p:sp>
    </p:spTree>
    <p:extLst>
      <p:ext uri="{BB962C8B-B14F-4D97-AF65-F5344CB8AC3E}">
        <p14:creationId xmlns:p14="http://schemas.microsoft.com/office/powerpoint/2010/main" val="17650815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印度</a:t>
            </a:r>
            <a:r>
              <a:rPr lang="en-US" altLang="zh-CN" dirty="0"/>
              <a:t>—</a:t>
            </a:r>
            <a:r>
              <a:rPr lang="zh-CN" altLang="en-US" dirty="0"/>
              <a:t>大吉岭红</a:t>
            </a:r>
            <a:r>
              <a:rPr lang="zh-CN" altLang="en-US" dirty="0" smtClean="0"/>
              <a:t>茶</a:t>
            </a:r>
            <a:endParaRPr lang="zh-CN" altLang="en-US" dirty="0"/>
          </a:p>
        </p:txBody>
      </p:sp>
      <p:sp>
        <p:nvSpPr>
          <p:cNvPr id="3" name="内容占位符 2"/>
          <p:cNvSpPr>
            <a:spLocks noGrp="1"/>
          </p:cNvSpPr>
          <p:nvPr>
            <p:ph idx="1"/>
          </p:nvPr>
        </p:nvSpPr>
        <p:spPr/>
        <p:txBody>
          <a:bodyPr/>
          <a:lstStyle/>
          <a:p>
            <a:r>
              <a:rPr lang="zh-CN" altLang="en-US" dirty="0"/>
              <a:t>大吉岭红茶产于印度西孟加拉省北部喜马拉雅山麓的大吉岭高原一带，是世界四大红茶之一。大吉岭红茶以</a:t>
            </a:r>
            <a:r>
              <a:rPr lang="en-US" altLang="zh-CN" dirty="0" smtClean="0"/>
              <a:t>5-6</a:t>
            </a:r>
            <a:r>
              <a:rPr lang="zh-CN" altLang="en-US" dirty="0"/>
              <a:t>月的二号茶品质为最优，被誉为“红茶中的香槟”。大吉岭红茶汤色橙黄，气味芬芳高雅，上品大吉岭红茶尤其带有葡萄香，口感细致柔和，适合春秋季饮用，也适合做成奶茶，冰茶及各种花式茶。</a:t>
            </a:r>
          </a:p>
        </p:txBody>
      </p:sp>
    </p:spTree>
    <p:extLst>
      <p:ext uri="{BB962C8B-B14F-4D97-AF65-F5344CB8AC3E}">
        <p14:creationId xmlns:p14="http://schemas.microsoft.com/office/powerpoint/2010/main" val="5627289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斯里兰卡</a:t>
            </a:r>
            <a:r>
              <a:rPr lang="en-US" altLang="zh-CN" dirty="0" smtClean="0"/>
              <a:t>—</a:t>
            </a:r>
            <a:r>
              <a:rPr lang="zh-CN" altLang="en-US" dirty="0" smtClean="0"/>
              <a:t>锡兰高</a:t>
            </a:r>
            <a:r>
              <a:rPr lang="zh-CN" altLang="en-US" dirty="0"/>
              <a:t>地红茶</a:t>
            </a:r>
          </a:p>
        </p:txBody>
      </p:sp>
      <p:sp>
        <p:nvSpPr>
          <p:cNvPr id="3" name="内容占位符 2"/>
          <p:cNvSpPr>
            <a:spLocks noGrp="1"/>
          </p:cNvSpPr>
          <p:nvPr>
            <p:ph idx="1"/>
          </p:nvPr>
        </p:nvSpPr>
        <p:spPr/>
        <p:txBody>
          <a:bodyPr/>
          <a:lstStyle/>
          <a:p>
            <a:r>
              <a:rPr lang="zh-CN" altLang="en-US" dirty="0"/>
              <a:t>锡兰高地红茶以乌沃茶最著名，产于斯里兰卡山岳地带的东侧，是世界四大红茶之一。斯里兰卡山岳地带的东侧常年云雾弥漫，由于冬季吹送的东北季风带来较多的雨</a:t>
            </a:r>
            <a:r>
              <a:rPr lang="zh-CN" altLang="en-US" dirty="0" smtClean="0"/>
              <a:t>量，不</a:t>
            </a:r>
            <a:r>
              <a:rPr lang="zh-CN" altLang="en-US" dirty="0"/>
              <a:t>利茶园生产，所以以</a:t>
            </a:r>
            <a:r>
              <a:rPr lang="en-US" altLang="zh-CN" dirty="0" smtClean="0"/>
              <a:t>7-9</a:t>
            </a:r>
            <a:r>
              <a:rPr lang="zh-CN" altLang="en-US" dirty="0"/>
              <a:t>月所获得的茶品质最优。西侧则因为受到夏</a:t>
            </a:r>
            <a:r>
              <a:rPr lang="zh-CN" altLang="en-US" dirty="0" smtClean="0"/>
              <a:t>季西</a:t>
            </a:r>
            <a:r>
              <a:rPr lang="zh-CN" altLang="en-US" dirty="0"/>
              <a:t>南季风送雨的影响，所产的汀布拉茶和努沃勒埃利耶茶以</a:t>
            </a:r>
            <a:r>
              <a:rPr lang="en-US" altLang="zh-CN" dirty="0" smtClean="0"/>
              <a:t>1-3</a:t>
            </a:r>
            <a:r>
              <a:rPr lang="zh-CN" altLang="en-US" dirty="0"/>
              <a:t>月收获的最佳。</a:t>
            </a:r>
          </a:p>
        </p:txBody>
      </p:sp>
    </p:spTree>
    <p:extLst>
      <p:ext uri="{BB962C8B-B14F-4D97-AF65-F5344CB8AC3E}">
        <p14:creationId xmlns:p14="http://schemas.microsoft.com/office/powerpoint/2010/main" val="24567156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印度</a:t>
            </a:r>
            <a:r>
              <a:rPr lang="en-US" altLang="zh-CN" dirty="0"/>
              <a:t>—</a:t>
            </a:r>
            <a:r>
              <a:rPr lang="zh-CN" altLang="en-US" dirty="0"/>
              <a:t>阿萨姆红</a:t>
            </a:r>
            <a:r>
              <a:rPr lang="zh-CN" altLang="en-US" dirty="0" smtClean="0"/>
              <a:t>茶</a:t>
            </a:r>
            <a:endParaRPr lang="zh-CN" altLang="en-US" dirty="0"/>
          </a:p>
        </p:txBody>
      </p:sp>
      <p:sp>
        <p:nvSpPr>
          <p:cNvPr id="3" name="内容占位符 2"/>
          <p:cNvSpPr>
            <a:spLocks noGrp="1"/>
          </p:cNvSpPr>
          <p:nvPr>
            <p:ph idx="1"/>
          </p:nvPr>
        </p:nvSpPr>
        <p:spPr/>
        <p:txBody>
          <a:bodyPr/>
          <a:lstStyle/>
          <a:p>
            <a:r>
              <a:rPr lang="zh-CN" altLang="en-US" dirty="0"/>
              <a:t>阿萨姆红茶，产印度东北阿萨姆喜马拉雅山麓的阿萨姆溪谷一带。当地日照强烈，需另种树为茶树适度遮蔽；由于雨量丰富，因此促进热带性的阿萨姆大叶种茶树蓬勃发育。以</a:t>
            </a:r>
            <a:r>
              <a:rPr lang="en-US" altLang="zh-CN" dirty="0"/>
              <a:t>6-7</a:t>
            </a:r>
            <a:r>
              <a:rPr lang="zh-CN" altLang="en-US" dirty="0"/>
              <a:t>月采摘的品质最优，但</a:t>
            </a:r>
            <a:r>
              <a:rPr lang="en-US" altLang="zh-CN" dirty="0"/>
              <a:t>10-11</a:t>
            </a:r>
            <a:r>
              <a:rPr lang="zh-CN" altLang="en-US" dirty="0"/>
              <a:t>月产的秋茶较香。阿萨姆红茶，茶叶外形细扁，色呈深褐；汤色深红稍褐，带有淡淡的麦芽香、玫瑰香，滋味浓，属烈茶</a:t>
            </a:r>
            <a:r>
              <a:rPr lang="zh-CN" altLang="en-US" dirty="0" smtClean="0"/>
              <a:t>。</a:t>
            </a:r>
            <a:endParaRPr lang="zh-CN" altLang="en-US" dirty="0"/>
          </a:p>
        </p:txBody>
      </p:sp>
    </p:spTree>
    <p:extLst>
      <p:ext uri="{BB962C8B-B14F-4D97-AF65-F5344CB8AC3E}">
        <p14:creationId xmlns:p14="http://schemas.microsoft.com/office/powerpoint/2010/main" val="308082547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938</Words>
  <Application>Microsoft Office PowerPoint</Application>
  <PresentationFormat>全屏显示(4:3)</PresentationFormat>
  <Paragraphs>24</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Office 主题</vt:lpstr>
      <vt:lpstr>品味红茶</vt:lpstr>
      <vt:lpstr>红茶简介</vt:lpstr>
      <vt:lpstr>红茶历史</vt:lpstr>
      <vt:lpstr>红茶栽培</vt:lpstr>
      <vt:lpstr>四大名品</vt:lpstr>
      <vt:lpstr>中国—祁门红茶</vt:lpstr>
      <vt:lpstr>印度—大吉岭红茶</vt:lpstr>
      <vt:lpstr>斯里兰卡—锡兰高地红茶</vt:lpstr>
      <vt:lpstr>印度—阿萨姆红茶</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品味红茶</dc:title>
  <dc:creator>Administrator</dc:creator>
  <cp:keywords>  　   　          　   　   　  　  　       　   　     　    　 　  　  　     　    　</cp:keywords>
  <dc:description>  　   　          　   　   　  　  　       　   　     　    　 　  　  　     　    　</dc:description>
  <cp:lastModifiedBy>ZYX</cp:lastModifiedBy>
  <cp:revision>6</cp:revision>
  <dcterms:created xsi:type="dcterms:W3CDTF">2016-03-22T12:37:57Z</dcterms:created>
  <dcterms:modified xsi:type="dcterms:W3CDTF">2016-03-26T10:34:43Z</dcterms:modified>
</cp:coreProperties>
</file>