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2"/>
  </p:notesMasterIdLst>
  <p:sldIdLst>
    <p:sldId id="256" r:id="rId2"/>
    <p:sldId id="267" r:id="rId3"/>
    <p:sldId id="258" r:id="rId4"/>
    <p:sldId id="275" r:id="rId5"/>
    <p:sldId id="276" r:id="rId6"/>
    <p:sldId id="261" r:id="rId7"/>
    <p:sldId id="262" r:id="rId8"/>
    <p:sldId id="272" r:id="rId9"/>
    <p:sldId id="273" r:id="rId10"/>
    <p:sldId id="274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6" autoAdjust="0"/>
  </p:normalViewPr>
  <p:slideViewPr>
    <p:cSldViewPr>
      <p:cViewPr varScale="1">
        <p:scale>
          <a:sx n="63" d="100"/>
          <a:sy n="63" d="100"/>
        </p:scale>
        <p:origin x="-13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EB40E9-08CF-4B1B-9FE4-F11F4B00572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F7D8724-720F-4F41-8B8D-38A3B0DE32BA}">
      <dgm:prSet phldrT="[文本]"/>
      <dgm:spPr/>
      <dgm:t>
        <a:bodyPr/>
        <a:lstStyle/>
        <a:p>
          <a:r>
            <a:rPr lang="zh-CN" altLang="en-US" dirty="0" smtClean="0"/>
            <a:t>即零质量运动</a:t>
          </a:r>
          <a:endParaRPr lang="zh-CN" altLang="en-US" dirty="0"/>
        </a:p>
      </dgm:t>
    </dgm:pt>
    <dgm:pt modelId="{418D35A2-943C-4861-84BE-59981DA3F2DB}" type="parTrans" cxnId="{F0C06479-7F61-431E-8818-6224527FDF9B}">
      <dgm:prSet/>
      <dgm:spPr/>
      <dgm:t>
        <a:bodyPr/>
        <a:lstStyle/>
        <a:p>
          <a:endParaRPr lang="zh-CN" altLang="en-US"/>
        </a:p>
      </dgm:t>
    </dgm:pt>
    <dgm:pt modelId="{790F775D-473E-4458-AB79-95F7DDCA1362}" type="sibTrans" cxnId="{F0C06479-7F61-431E-8818-6224527FDF9B}">
      <dgm:prSet/>
      <dgm:spPr/>
      <dgm:t>
        <a:bodyPr/>
        <a:lstStyle/>
        <a:p>
          <a:endParaRPr lang="zh-CN" altLang="en-US"/>
        </a:p>
      </dgm:t>
    </dgm:pt>
    <dgm:pt modelId="{47015C4B-2A24-411B-9E02-40BEB1D0B28F}">
      <dgm:prSet phldrT="[文本]"/>
      <dgm:spPr/>
      <dgm:t>
        <a:bodyPr/>
        <a:lstStyle/>
        <a:p>
          <a:r>
            <a:rPr lang="zh-CN" altLang="en-US" dirty="0" smtClean="0"/>
            <a:t>化阻为动的零质量运动</a:t>
          </a:r>
          <a:endParaRPr lang="zh-CN" altLang="en-US" dirty="0"/>
        </a:p>
      </dgm:t>
    </dgm:pt>
    <dgm:pt modelId="{00A214C5-788E-4CFC-8965-FE7DD2AECC4E}" type="parTrans" cxnId="{3DCDFBC4-20E4-4825-A3A2-97063E0602CC}">
      <dgm:prSet/>
      <dgm:spPr/>
      <dgm:t>
        <a:bodyPr/>
        <a:lstStyle/>
        <a:p>
          <a:endParaRPr lang="zh-CN" altLang="en-US"/>
        </a:p>
      </dgm:t>
    </dgm:pt>
    <dgm:pt modelId="{F0E12489-828B-4375-9834-9A02740F3358}" type="sibTrans" cxnId="{3DCDFBC4-20E4-4825-A3A2-97063E0602CC}">
      <dgm:prSet/>
      <dgm:spPr/>
      <dgm:t>
        <a:bodyPr/>
        <a:lstStyle/>
        <a:p>
          <a:endParaRPr lang="zh-CN" altLang="en-US"/>
        </a:p>
      </dgm:t>
    </dgm:pt>
    <dgm:pt modelId="{824C1F01-7F99-4D2D-BEB4-407FD8E7D114}">
      <dgm:prSet phldrT="[文本]"/>
      <dgm:spPr/>
      <dgm:t>
        <a:bodyPr/>
        <a:lstStyle/>
        <a:p>
          <a:r>
            <a:rPr lang="zh-CN" altLang="en-US" dirty="0" smtClean="0"/>
            <a:t>质能等价运动</a:t>
          </a:r>
          <a:endParaRPr lang="zh-CN" altLang="en-US" dirty="0"/>
        </a:p>
      </dgm:t>
    </dgm:pt>
    <dgm:pt modelId="{BABF165D-3D26-4AA2-BF07-4D0C653C99D9}" type="parTrans" cxnId="{C77D9767-34D4-4F9F-99F6-F9A69BB180FA}">
      <dgm:prSet/>
      <dgm:spPr/>
      <dgm:t>
        <a:bodyPr/>
        <a:lstStyle/>
        <a:p>
          <a:endParaRPr lang="zh-CN" altLang="en-US"/>
        </a:p>
      </dgm:t>
    </dgm:pt>
    <dgm:pt modelId="{BE0558D7-242D-49D1-B136-CB87A94E08A3}" type="sibTrans" cxnId="{C77D9767-34D4-4F9F-99F6-F9A69BB180FA}">
      <dgm:prSet/>
      <dgm:spPr/>
      <dgm:t>
        <a:bodyPr/>
        <a:lstStyle/>
        <a:p>
          <a:endParaRPr lang="zh-CN" altLang="en-US"/>
        </a:p>
      </dgm:t>
    </dgm:pt>
    <dgm:pt modelId="{552D1D62-7F7D-4D2F-A3B8-ACC589244605}" type="pres">
      <dgm:prSet presAssocID="{8BEB40E9-08CF-4B1B-9FE4-F11F4B00572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9B9C77F3-DCED-4B87-9526-8625F01E5E0E}" type="pres">
      <dgm:prSet presAssocID="{8BEB40E9-08CF-4B1B-9FE4-F11F4B005723}" presName="Name1" presStyleCnt="0"/>
      <dgm:spPr/>
    </dgm:pt>
    <dgm:pt modelId="{87FDD4E8-F4F7-41D0-997E-95323FA8F338}" type="pres">
      <dgm:prSet presAssocID="{8BEB40E9-08CF-4B1B-9FE4-F11F4B005723}" presName="cycle" presStyleCnt="0"/>
      <dgm:spPr/>
    </dgm:pt>
    <dgm:pt modelId="{C59EF1A8-D850-480E-8F2C-3194C75F57E5}" type="pres">
      <dgm:prSet presAssocID="{8BEB40E9-08CF-4B1B-9FE4-F11F4B005723}" presName="srcNode" presStyleLbl="node1" presStyleIdx="0" presStyleCnt="3"/>
      <dgm:spPr/>
    </dgm:pt>
    <dgm:pt modelId="{6C8A0AB9-1074-48B8-B162-6517C2AD1B4C}" type="pres">
      <dgm:prSet presAssocID="{8BEB40E9-08CF-4B1B-9FE4-F11F4B00572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A1CBFEA4-CAE6-491A-A569-B590A749B2D0}" type="pres">
      <dgm:prSet presAssocID="{8BEB40E9-08CF-4B1B-9FE4-F11F4B005723}" presName="extraNode" presStyleLbl="node1" presStyleIdx="0" presStyleCnt="3"/>
      <dgm:spPr/>
    </dgm:pt>
    <dgm:pt modelId="{EDC025A3-6958-4675-BDDB-F8322FC304DB}" type="pres">
      <dgm:prSet presAssocID="{8BEB40E9-08CF-4B1B-9FE4-F11F4B005723}" presName="dstNode" presStyleLbl="node1" presStyleIdx="0" presStyleCnt="3"/>
      <dgm:spPr/>
    </dgm:pt>
    <dgm:pt modelId="{0A6BAE99-4DB5-4590-BA11-B4EE5C9AFE7B}" type="pres">
      <dgm:prSet presAssocID="{7F7D8724-720F-4F41-8B8D-38A3B0DE32BA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137894-5A23-42A0-A334-BE21E71B60C8}" type="pres">
      <dgm:prSet presAssocID="{7F7D8724-720F-4F41-8B8D-38A3B0DE32BA}" presName="accent_1" presStyleCnt="0"/>
      <dgm:spPr/>
    </dgm:pt>
    <dgm:pt modelId="{C420D6BC-E2D0-452B-AD0B-5B5AB0E83726}" type="pres">
      <dgm:prSet presAssocID="{7F7D8724-720F-4F41-8B8D-38A3B0DE32BA}" presName="accentRepeatNode" presStyleLbl="solidFgAcc1" presStyleIdx="0" presStyleCnt="3"/>
      <dgm:spPr/>
    </dgm:pt>
    <dgm:pt modelId="{812333C1-D429-4C25-AF9D-D37E03E3B7F6}" type="pres">
      <dgm:prSet presAssocID="{47015C4B-2A24-411B-9E02-40BEB1D0B28F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17F136-C3D0-4921-A982-AD298AD26EBE}" type="pres">
      <dgm:prSet presAssocID="{47015C4B-2A24-411B-9E02-40BEB1D0B28F}" presName="accent_2" presStyleCnt="0"/>
      <dgm:spPr/>
    </dgm:pt>
    <dgm:pt modelId="{4E7C9E1F-042C-4C1E-A7C6-79EB9DC5D119}" type="pres">
      <dgm:prSet presAssocID="{47015C4B-2A24-411B-9E02-40BEB1D0B28F}" presName="accentRepeatNode" presStyleLbl="solidFgAcc1" presStyleIdx="1" presStyleCnt="3"/>
      <dgm:spPr/>
    </dgm:pt>
    <dgm:pt modelId="{5915DF98-72B2-4653-8DA6-830BAA31A0D6}" type="pres">
      <dgm:prSet presAssocID="{824C1F01-7F99-4D2D-BEB4-407FD8E7D114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2166E6-13CA-4346-AA24-A76AF760A902}" type="pres">
      <dgm:prSet presAssocID="{824C1F01-7F99-4D2D-BEB4-407FD8E7D114}" presName="accent_3" presStyleCnt="0"/>
      <dgm:spPr/>
    </dgm:pt>
    <dgm:pt modelId="{CCDEB266-34DA-4E9C-85CA-5DB1E16E5B42}" type="pres">
      <dgm:prSet presAssocID="{824C1F01-7F99-4D2D-BEB4-407FD8E7D114}" presName="accentRepeatNode" presStyleLbl="solidFgAcc1" presStyleIdx="2" presStyleCnt="3"/>
      <dgm:spPr/>
    </dgm:pt>
  </dgm:ptLst>
  <dgm:cxnLst>
    <dgm:cxn modelId="{3DCDFBC4-20E4-4825-A3A2-97063E0602CC}" srcId="{8BEB40E9-08CF-4B1B-9FE4-F11F4B005723}" destId="{47015C4B-2A24-411B-9E02-40BEB1D0B28F}" srcOrd="1" destOrd="0" parTransId="{00A214C5-788E-4CFC-8965-FE7DD2AECC4E}" sibTransId="{F0E12489-828B-4375-9834-9A02740F3358}"/>
    <dgm:cxn modelId="{C70945B7-C141-4F56-A2C1-DAA95E2D3C4F}" type="presOf" srcId="{47015C4B-2A24-411B-9E02-40BEB1D0B28F}" destId="{812333C1-D429-4C25-AF9D-D37E03E3B7F6}" srcOrd="0" destOrd="0" presId="urn:microsoft.com/office/officeart/2008/layout/VerticalCurvedList"/>
    <dgm:cxn modelId="{C77D9767-34D4-4F9F-99F6-F9A69BB180FA}" srcId="{8BEB40E9-08CF-4B1B-9FE4-F11F4B005723}" destId="{824C1F01-7F99-4D2D-BEB4-407FD8E7D114}" srcOrd="2" destOrd="0" parTransId="{BABF165D-3D26-4AA2-BF07-4D0C653C99D9}" sibTransId="{BE0558D7-242D-49D1-B136-CB87A94E08A3}"/>
    <dgm:cxn modelId="{7828B754-2FA2-4F69-B2AD-8F2DAB9C7A95}" type="presOf" srcId="{7F7D8724-720F-4F41-8B8D-38A3B0DE32BA}" destId="{0A6BAE99-4DB5-4590-BA11-B4EE5C9AFE7B}" srcOrd="0" destOrd="0" presId="urn:microsoft.com/office/officeart/2008/layout/VerticalCurvedList"/>
    <dgm:cxn modelId="{5BFAB8B9-4568-40ED-A5A9-454DB761B008}" type="presOf" srcId="{824C1F01-7F99-4D2D-BEB4-407FD8E7D114}" destId="{5915DF98-72B2-4653-8DA6-830BAA31A0D6}" srcOrd="0" destOrd="0" presId="urn:microsoft.com/office/officeart/2008/layout/VerticalCurvedList"/>
    <dgm:cxn modelId="{60217F5C-D9E2-4961-BF52-AC008C52D9A4}" type="presOf" srcId="{8BEB40E9-08CF-4B1B-9FE4-F11F4B005723}" destId="{552D1D62-7F7D-4D2F-A3B8-ACC589244605}" srcOrd="0" destOrd="0" presId="urn:microsoft.com/office/officeart/2008/layout/VerticalCurvedList"/>
    <dgm:cxn modelId="{5DC3267C-1A2E-49D1-AE74-9846D87BCB85}" type="presOf" srcId="{790F775D-473E-4458-AB79-95F7DDCA1362}" destId="{6C8A0AB9-1074-48B8-B162-6517C2AD1B4C}" srcOrd="0" destOrd="0" presId="urn:microsoft.com/office/officeart/2008/layout/VerticalCurvedList"/>
    <dgm:cxn modelId="{F0C06479-7F61-431E-8818-6224527FDF9B}" srcId="{8BEB40E9-08CF-4B1B-9FE4-F11F4B005723}" destId="{7F7D8724-720F-4F41-8B8D-38A3B0DE32BA}" srcOrd="0" destOrd="0" parTransId="{418D35A2-943C-4861-84BE-59981DA3F2DB}" sibTransId="{790F775D-473E-4458-AB79-95F7DDCA1362}"/>
    <dgm:cxn modelId="{0C12DCD1-6E8C-4B1F-BA83-6DF5E4FE2139}" type="presParOf" srcId="{552D1D62-7F7D-4D2F-A3B8-ACC589244605}" destId="{9B9C77F3-DCED-4B87-9526-8625F01E5E0E}" srcOrd="0" destOrd="0" presId="urn:microsoft.com/office/officeart/2008/layout/VerticalCurvedList"/>
    <dgm:cxn modelId="{1361324D-8960-492E-A08D-8250BE17B523}" type="presParOf" srcId="{9B9C77F3-DCED-4B87-9526-8625F01E5E0E}" destId="{87FDD4E8-F4F7-41D0-997E-95323FA8F338}" srcOrd="0" destOrd="0" presId="urn:microsoft.com/office/officeart/2008/layout/VerticalCurvedList"/>
    <dgm:cxn modelId="{6B53EFB6-511C-4196-9210-D3816F79BE1B}" type="presParOf" srcId="{87FDD4E8-F4F7-41D0-997E-95323FA8F338}" destId="{C59EF1A8-D850-480E-8F2C-3194C75F57E5}" srcOrd="0" destOrd="0" presId="urn:microsoft.com/office/officeart/2008/layout/VerticalCurvedList"/>
    <dgm:cxn modelId="{89AB5E48-8788-47C4-990C-B8D283083DAF}" type="presParOf" srcId="{87FDD4E8-F4F7-41D0-997E-95323FA8F338}" destId="{6C8A0AB9-1074-48B8-B162-6517C2AD1B4C}" srcOrd="1" destOrd="0" presId="urn:microsoft.com/office/officeart/2008/layout/VerticalCurvedList"/>
    <dgm:cxn modelId="{3D23187C-0004-42DF-8B5F-97147D292E10}" type="presParOf" srcId="{87FDD4E8-F4F7-41D0-997E-95323FA8F338}" destId="{A1CBFEA4-CAE6-491A-A569-B590A749B2D0}" srcOrd="2" destOrd="0" presId="urn:microsoft.com/office/officeart/2008/layout/VerticalCurvedList"/>
    <dgm:cxn modelId="{9B53D637-675B-4387-BA96-70DF4AA037F4}" type="presParOf" srcId="{87FDD4E8-F4F7-41D0-997E-95323FA8F338}" destId="{EDC025A3-6958-4675-BDDB-F8322FC304DB}" srcOrd="3" destOrd="0" presId="urn:microsoft.com/office/officeart/2008/layout/VerticalCurvedList"/>
    <dgm:cxn modelId="{0DE05B11-973E-4995-8C4B-D748FFF5FD3C}" type="presParOf" srcId="{9B9C77F3-DCED-4B87-9526-8625F01E5E0E}" destId="{0A6BAE99-4DB5-4590-BA11-B4EE5C9AFE7B}" srcOrd="1" destOrd="0" presId="urn:microsoft.com/office/officeart/2008/layout/VerticalCurvedList"/>
    <dgm:cxn modelId="{6F9F38A2-FB6C-4C55-9CA9-42B3052EBBF5}" type="presParOf" srcId="{9B9C77F3-DCED-4B87-9526-8625F01E5E0E}" destId="{10137894-5A23-42A0-A334-BE21E71B60C8}" srcOrd="2" destOrd="0" presId="urn:microsoft.com/office/officeart/2008/layout/VerticalCurvedList"/>
    <dgm:cxn modelId="{EE608C38-7904-41E8-906E-C55FF52BE54E}" type="presParOf" srcId="{10137894-5A23-42A0-A334-BE21E71B60C8}" destId="{C420D6BC-E2D0-452B-AD0B-5B5AB0E83726}" srcOrd="0" destOrd="0" presId="urn:microsoft.com/office/officeart/2008/layout/VerticalCurvedList"/>
    <dgm:cxn modelId="{3D7EEC5A-1E83-42E2-AEAF-E22E19EEEDDF}" type="presParOf" srcId="{9B9C77F3-DCED-4B87-9526-8625F01E5E0E}" destId="{812333C1-D429-4C25-AF9D-D37E03E3B7F6}" srcOrd="3" destOrd="0" presId="urn:microsoft.com/office/officeart/2008/layout/VerticalCurvedList"/>
    <dgm:cxn modelId="{581716C3-EA43-4359-828A-05FBAD51BD86}" type="presParOf" srcId="{9B9C77F3-DCED-4B87-9526-8625F01E5E0E}" destId="{4417F136-C3D0-4921-A982-AD298AD26EBE}" srcOrd="4" destOrd="0" presId="urn:microsoft.com/office/officeart/2008/layout/VerticalCurvedList"/>
    <dgm:cxn modelId="{6FA04EB9-A160-481F-8760-BD40747BB94B}" type="presParOf" srcId="{4417F136-C3D0-4921-A982-AD298AD26EBE}" destId="{4E7C9E1F-042C-4C1E-A7C6-79EB9DC5D119}" srcOrd="0" destOrd="0" presId="urn:microsoft.com/office/officeart/2008/layout/VerticalCurvedList"/>
    <dgm:cxn modelId="{61B5E02E-6E38-48C4-A5AE-8DE4504C5A6A}" type="presParOf" srcId="{9B9C77F3-DCED-4B87-9526-8625F01E5E0E}" destId="{5915DF98-72B2-4653-8DA6-830BAA31A0D6}" srcOrd="5" destOrd="0" presId="urn:microsoft.com/office/officeart/2008/layout/VerticalCurvedList"/>
    <dgm:cxn modelId="{1A9D7419-7984-439E-AA03-C2D0FC0FA6D5}" type="presParOf" srcId="{9B9C77F3-DCED-4B87-9526-8625F01E5E0E}" destId="{572166E6-13CA-4346-AA24-A76AF760A902}" srcOrd="6" destOrd="0" presId="urn:microsoft.com/office/officeart/2008/layout/VerticalCurvedList"/>
    <dgm:cxn modelId="{C41D2312-3574-42FB-8998-0F5A0626512B}" type="presParOf" srcId="{572166E6-13CA-4346-AA24-A76AF760A902}" destId="{CCDEB266-34DA-4E9C-85CA-5DB1E16E5B4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8A0AB9-1074-48B8-B162-6517C2AD1B4C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6BAE99-4DB5-4590-BA11-B4EE5C9AFE7B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500" kern="1200" dirty="0" smtClean="0"/>
            <a:t>即零质量运动</a:t>
          </a:r>
          <a:endParaRPr lang="zh-CN" altLang="en-US" sz="3500" kern="1200" dirty="0"/>
        </a:p>
      </dsp:txBody>
      <dsp:txXfrm>
        <a:off x="564979" y="406400"/>
        <a:ext cx="5475833" cy="812800"/>
      </dsp:txXfrm>
    </dsp:sp>
    <dsp:sp modelId="{C420D6BC-E2D0-452B-AD0B-5B5AB0E83726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2333C1-D429-4C25-AF9D-D37E03E3B7F6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500" kern="1200" dirty="0" smtClean="0"/>
            <a:t>化阻为动的零质量运动</a:t>
          </a:r>
          <a:endParaRPr lang="zh-CN" altLang="en-US" sz="3500" kern="1200" dirty="0"/>
        </a:p>
      </dsp:txBody>
      <dsp:txXfrm>
        <a:off x="860432" y="1625599"/>
        <a:ext cx="5180380" cy="812800"/>
      </dsp:txXfrm>
    </dsp:sp>
    <dsp:sp modelId="{4E7C9E1F-042C-4C1E-A7C6-79EB9DC5D119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15DF98-72B2-4653-8DA6-830BAA31A0D6}">
      <dsp:nvSpPr>
        <dsp:cNvPr id="0" name=""/>
        <dsp:cNvSpPr/>
      </dsp:nvSpPr>
      <dsp:spPr>
        <a:xfrm>
          <a:off x="564979" y="2844800"/>
          <a:ext cx="5475833" cy="81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500" kern="1200" dirty="0" smtClean="0"/>
            <a:t>质能等价运动</a:t>
          </a:r>
          <a:endParaRPr lang="zh-CN" altLang="en-US" sz="3500" kern="1200" dirty="0"/>
        </a:p>
      </dsp:txBody>
      <dsp:txXfrm>
        <a:off x="564979" y="2844800"/>
        <a:ext cx="5475833" cy="812800"/>
      </dsp:txXfrm>
    </dsp:sp>
    <dsp:sp modelId="{CCDEB266-34DA-4E9C-85CA-5DB1E16E5B42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380E1-8BB0-465B-873C-AB92E63827FD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FCB4A-EEE3-408E-A3D7-5DDA4CA10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003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FCB4A-EEE3-408E-A3D7-5DDA4CA10C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695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宇宙质能运动有三种形式：即零质量运动、化阻为动的零质量运动、质能等价运动。人造卫星、宇宙飞船、陨石、流星、慧星等所进行的运动，是零质量运动；光子、中微子、球形天体以及</a:t>
            </a:r>
            <a:r>
              <a:rPr lang="en-US" altLang="zh-CN" dirty="0" smtClean="0"/>
              <a:t>UFO</a:t>
            </a:r>
            <a:r>
              <a:rPr lang="zh-CN" altLang="en-US" dirty="0" smtClean="0"/>
              <a:t>所进行的运动，是化阻为动的零质量运动；我们现有的运输工具所进行的运动，都是质能等价运动。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FCB4A-EEE3-408E-A3D7-5DDA4CA10C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251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FCB4A-EEE3-408E-A3D7-5DDA4CA10C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649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56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5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9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20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26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60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05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37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86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34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19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758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30152" y="548680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zh-CN" altLang="en-US" sz="10000" dirty="0" smtClean="0"/>
              <a:t>宇宙</a:t>
            </a:r>
            <a:endParaRPr lang="zh-CN" altLang="en-US" sz="10000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430152" y="2405616"/>
            <a:ext cx="7854696" cy="1752600"/>
          </a:xfrm>
        </p:spPr>
        <p:txBody>
          <a:bodyPr/>
          <a:lstStyle/>
          <a:p>
            <a:pPr algn="ctr"/>
            <a:r>
              <a:rPr lang="zh-CN" altLang="en-US" dirty="0" smtClean="0"/>
              <a:t>科普知识库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958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dirty="0"/>
              <a:t>质能等价</a:t>
            </a:r>
            <a:r>
              <a:rPr lang="zh-CN" altLang="en-US" dirty="0" smtClean="0"/>
              <a:t>运动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运输</a:t>
            </a:r>
            <a:r>
              <a:rPr lang="zh-CN" altLang="en-US" sz="3200" dirty="0"/>
              <a:t>工具所进行的运动，都是质能等价运</a:t>
            </a:r>
            <a:r>
              <a:rPr lang="zh-CN" altLang="en-US" sz="3200" dirty="0" smtClean="0"/>
              <a:t>动。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65548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宇宙是什么</a:t>
            </a:r>
            <a:endParaRPr lang="en-US" altLang="zh-CN" sz="4000" dirty="0" smtClean="0"/>
          </a:p>
          <a:p>
            <a:r>
              <a:rPr lang="zh-CN" altLang="en-US" sz="4000" dirty="0" smtClean="0"/>
              <a:t>宇宙的起源</a:t>
            </a:r>
            <a:endParaRPr lang="en-US" altLang="zh-CN" sz="4000" dirty="0" smtClean="0"/>
          </a:p>
          <a:p>
            <a:r>
              <a:rPr lang="zh-CN" altLang="en-US" sz="4000" dirty="0" smtClean="0"/>
              <a:t>宇宙</a:t>
            </a:r>
            <a:r>
              <a:rPr lang="zh-CN" altLang="en-US" sz="4000" dirty="0"/>
              <a:t>质能运动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endParaRPr lang="en-US" altLang="zh-CN" sz="4000" dirty="0" smtClean="0"/>
          </a:p>
          <a:p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85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宇宙是什么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/>
              <a:t>宇宙是由空间、时间、物质和能量，所构成的统一体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r>
              <a:rPr lang="zh-CN" altLang="en-US" sz="4000" dirty="0"/>
              <a:t>宇宙大约是由</a:t>
            </a:r>
            <a:r>
              <a:rPr lang="en-US" altLang="zh-CN" sz="4000" dirty="0"/>
              <a:t>4.9%</a:t>
            </a:r>
            <a:r>
              <a:rPr lang="zh-CN" altLang="en-US" sz="4000" dirty="0"/>
              <a:t>的普通物质，</a:t>
            </a:r>
            <a:r>
              <a:rPr lang="en-US" altLang="zh-CN" sz="4000" dirty="0"/>
              <a:t>26.8%</a:t>
            </a:r>
            <a:r>
              <a:rPr lang="zh-CN" altLang="en-US" sz="4000" dirty="0"/>
              <a:t>的暗物质和</a:t>
            </a:r>
            <a:r>
              <a:rPr lang="en-US" altLang="zh-CN" sz="4000" dirty="0"/>
              <a:t>68.3%</a:t>
            </a:r>
            <a:r>
              <a:rPr lang="zh-CN" altLang="en-US" sz="4000" dirty="0"/>
              <a:t>的暗能量构成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13084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/>
              <a:t>暗物质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/>
              <a:t>暗物质（</a:t>
            </a:r>
            <a:r>
              <a:rPr lang="en-US" altLang="zh-CN" sz="3200" dirty="0"/>
              <a:t>Dark Matter</a:t>
            </a:r>
            <a:r>
              <a:rPr lang="zh-CN" altLang="en-US" sz="3200" dirty="0"/>
              <a:t>）是一种比电子和光子还要小的物质，不带电荷，不与电子发生干扰，能够穿越电磁波和引力场，是宇宙的重要组成部分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66311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/>
              <a:t>暗能量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/>
              <a:t>在物理宇宙学中，暗能量是一种充溢空间的、增加宇宙膨胀速度的难以察觉的能量形式。</a:t>
            </a:r>
          </a:p>
        </p:txBody>
      </p:sp>
    </p:spTree>
    <p:extLst>
      <p:ext uri="{BB962C8B-B14F-4D97-AF65-F5344CB8AC3E}">
        <p14:creationId xmlns:p14="http://schemas.microsoft.com/office/powerpoint/2010/main" val="44688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宇宙的起源</a:t>
            </a:r>
            <a:endParaRPr lang="zh-CN" altLang="en-US" dirty="0"/>
          </a:p>
        </p:txBody>
      </p:sp>
      <p:pic>
        <p:nvPicPr>
          <p:cNvPr id="3074" name="Picture 2" descr="http://h.hiphotos.baidu.com/baike/c0%3Dbaike150%2C5%2C5%2C150%2C50/sign=34e76236ddc451dae2fb04b9d7943903/b219ebc4b74543a9ad1400a41e178a82b901144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6145" y="1600200"/>
            <a:ext cx="317171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7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/>
              <a:t>宇宙质能运动</a:t>
            </a: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111849415"/>
              </p:ext>
            </p:extLst>
          </p:nvPr>
        </p:nvGraphicFramePr>
        <p:xfrm>
          <a:off x="1475656" y="198884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6923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zh-CN" altLang="en-US" dirty="0"/>
              <a:t>即零质量</a:t>
            </a:r>
            <a:r>
              <a:rPr lang="zh-CN" altLang="en-US" dirty="0" smtClean="0"/>
              <a:t>运动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/>
              <a:t>人造卫星、宇宙飞船、陨石、流星、慧星等所进行的运动，是零质量运</a:t>
            </a:r>
            <a:r>
              <a:rPr lang="zh-CN" altLang="en-US" sz="3200" dirty="0" smtClean="0"/>
              <a:t>动。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6057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zh-CN" altLang="en-US" dirty="0"/>
              <a:t>化阻为动的零质量</a:t>
            </a:r>
            <a:r>
              <a:rPr lang="zh-CN" altLang="en-US" dirty="0" smtClean="0"/>
              <a:t>运动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/>
              <a:t>光子、中微子、球形天体以及</a:t>
            </a:r>
            <a:r>
              <a:rPr lang="en-US" altLang="zh-CN" sz="3200" dirty="0"/>
              <a:t>UFO</a:t>
            </a:r>
            <a:r>
              <a:rPr lang="zh-CN" altLang="en-US" sz="3200" dirty="0"/>
              <a:t>所进行的运动，是化阻为动的零质量运</a:t>
            </a:r>
            <a:r>
              <a:rPr lang="zh-CN" altLang="en-US" sz="3200" dirty="0" smtClean="0"/>
              <a:t>动。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4491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5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DC9F0B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Words>461</Words>
  <Application>Microsoft Office PowerPoint</Application>
  <PresentationFormat>全屏显示(4:3)</PresentationFormat>
  <Paragraphs>29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宇宙</vt:lpstr>
      <vt:lpstr>目录</vt:lpstr>
      <vt:lpstr>宇宙是什么</vt:lpstr>
      <vt:lpstr>暗物质</vt:lpstr>
      <vt:lpstr>暗能量</vt:lpstr>
      <vt:lpstr>宇宙的起源</vt:lpstr>
      <vt:lpstr>宇宙质能运动</vt:lpstr>
      <vt:lpstr>即零质量运动</vt:lpstr>
      <vt:lpstr>化阻为动的零质量运动</vt:lpstr>
      <vt:lpstr>质能等价运动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keywords>  　</cp:keywords>
  <dc:description>  　</dc:description>
  <cp:lastModifiedBy>ZYX</cp:lastModifiedBy>
  <cp:revision>20</cp:revision>
  <dcterms:created xsi:type="dcterms:W3CDTF">2015-07-03T01:24:01Z</dcterms:created>
  <dcterms:modified xsi:type="dcterms:W3CDTF">2015-07-28T01:36:50Z</dcterms:modified>
</cp:coreProperties>
</file>