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</p:sldMasterIdLst>
  <p:notesMasterIdLst>
    <p:notesMasterId r:id="rId11"/>
  </p:notesMasterIdLst>
  <p:sldIdLst>
    <p:sldId id="256" r:id="rId2"/>
    <p:sldId id="259" r:id="rId3"/>
    <p:sldId id="257" r:id="rId4"/>
    <p:sldId id="258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96" y="-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7C1483D-4DAA-4AB4-9512-0A961964222B}" type="doc">
      <dgm:prSet loTypeId="urn:microsoft.com/office/officeart/2005/8/layout/list1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zh-CN" altLang="en-US"/>
        </a:p>
      </dgm:t>
    </dgm:pt>
    <dgm:pt modelId="{240D63DD-55C2-49B2-8456-B88562E0E5DD}">
      <dgm:prSet phldrT="[文本]" custT="1"/>
      <dgm:spPr/>
      <dgm:t>
        <a:bodyPr/>
        <a:lstStyle/>
        <a:p>
          <a:pPr algn="ctr"/>
          <a:r>
            <a:rPr lang="zh-CN" altLang="en-US" sz="3600" dirty="0" smtClean="0"/>
            <a:t>分株</a:t>
          </a:r>
          <a:endParaRPr lang="zh-CN" altLang="en-US" sz="3600" dirty="0"/>
        </a:p>
      </dgm:t>
    </dgm:pt>
    <dgm:pt modelId="{BDD11DA8-D791-4EE6-9BEF-27F95EDEB374}" type="parTrans" cxnId="{24739BF4-6476-4D9A-A72D-EF4FC4D41CD9}">
      <dgm:prSet/>
      <dgm:spPr/>
      <dgm:t>
        <a:bodyPr/>
        <a:lstStyle/>
        <a:p>
          <a:pPr algn="ctr"/>
          <a:endParaRPr lang="zh-CN" altLang="en-US" sz="3600"/>
        </a:p>
      </dgm:t>
    </dgm:pt>
    <dgm:pt modelId="{8F0621AA-DEC2-4F4C-B17C-A7F5F3F7E254}" type="sibTrans" cxnId="{24739BF4-6476-4D9A-A72D-EF4FC4D41CD9}">
      <dgm:prSet/>
      <dgm:spPr/>
      <dgm:t>
        <a:bodyPr/>
        <a:lstStyle/>
        <a:p>
          <a:pPr algn="ctr"/>
          <a:endParaRPr lang="zh-CN" altLang="en-US" sz="3600"/>
        </a:p>
      </dgm:t>
    </dgm:pt>
    <dgm:pt modelId="{DDA4ECA0-ABB3-4A93-AC7E-FDE7B0B73A60}">
      <dgm:prSet custT="1"/>
      <dgm:spPr/>
      <dgm:t>
        <a:bodyPr/>
        <a:lstStyle/>
        <a:p>
          <a:pPr algn="ctr"/>
          <a:r>
            <a:rPr lang="zh-CN" altLang="en-US" sz="3600" smtClean="0"/>
            <a:t>压条</a:t>
          </a:r>
          <a:endParaRPr lang="zh-CN" altLang="en-US" sz="3600" dirty="0" smtClean="0"/>
        </a:p>
      </dgm:t>
    </dgm:pt>
    <dgm:pt modelId="{BE37F2BE-8F68-4F58-B427-F8612CE9FB80}" type="parTrans" cxnId="{6496C9DA-EA36-4525-90AD-EA335A7747CA}">
      <dgm:prSet/>
      <dgm:spPr/>
      <dgm:t>
        <a:bodyPr/>
        <a:lstStyle/>
        <a:p>
          <a:pPr algn="ctr"/>
          <a:endParaRPr lang="zh-CN" altLang="en-US" sz="3600"/>
        </a:p>
      </dgm:t>
    </dgm:pt>
    <dgm:pt modelId="{3A475683-4DDA-445D-9413-B39C0C7B5982}" type="sibTrans" cxnId="{6496C9DA-EA36-4525-90AD-EA335A7747CA}">
      <dgm:prSet/>
      <dgm:spPr/>
      <dgm:t>
        <a:bodyPr/>
        <a:lstStyle/>
        <a:p>
          <a:pPr algn="ctr"/>
          <a:endParaRPr lang="zh-CN" altLang="en-US" sz="3600"/>
        </a:p>
      </dgm:t>
    </dgm:pt>
    <dgm:pt modelId="{15FF92D7-7891-49C0-ABB0-41CA6F1B1305}">
      <dgm:prSet custT="1"/>
      <dgm:spPr/>
      <dgm:t>
        <a:bodyPr/>
        <a:lstStyle/>
        <a:p>
          <a:pPr algn="ctr"/>
          <a:r>
            <a:rPr lang="zh-CN" altLang="en-US" sz="3600" smtClean="0"/>
            <a:t>扦插</a:t>
          </a:r>
          <a:endParaRPr lang="zh-CN" altLang="en-US" sz="3600" dirty="0"/>
        </a:p>
      </dgm:t>
    </dgm:pt>
    <dgm:pt modelId="{CEE3199E-19BC-4773-A447-B3F5FC6D3E09}" type="parTrans" cxnId="{0E783003-898A-42C9-A9FD-C0B28EB023BC}">
      <dgm:prSet/>
      <dgm:spPr/>
      <dgm:t>
        <a:bodyPr/>
        <a:lstStyle/>
        <a:p>
          <a:pPr algn="ctr"/>
          <a:endParaRPr lang="zh-CN" altLang="en-US" sz="3600"/>
        </a:p>
      </dgm:t>
    </dgm:pt>
    <dgm:pt modelId="{EF148446-2D8E-4807-AB01-EE00BC5E834F}" type="sibTrans" cxnId="{0E783003-898A-42C9-A9FD-C0B28EB023BC}">
      <dgm:prSet/>
      <dgm:spPr/>
      <dgm:t>
        <a:bodyPr/>
        <a:lstStyle/>
        <a:p>
          <a:pPr algn="ctr"/>
          <a:endParaRPr lang="zh-CN" altLang="en-US" sz="3600"/>
        </a:p>
      </dgm:t>
    </dgm:pt>
    <dgm:pt modelId="{C0CFCAC4-F64C-418E-9A64-944039AF08D8}">
      <dgm:prSet custT="1"/>
      <dgm:spPr/>
      <dgm:t>
        <a:bodyPr/>
        <a:lstStyle/>
        <a:p>
          <a:pPr algn="ctr"/>
          <a:r>
            <a:rPr lang="zh-CN" altLang="en-US" sz="3600" dirty="0" smtClean="0"/>
            <a:t>组培</a:t>
          </a:r>
          <a:endParaRPr lang="zh-CN" altLang="en-US" sz="3600" dirty="0"/>
        </a:p>
      </dgm:t>
    </dgm:pt>
    <dgm:pt modelId="{55C1CAF2-1542-4C17-A610-3FF8EA036006}" type="parTrans" cxnId="{1C4BD1C4-D9D6-4F13-9D7B-DD8D6228F48C}">
      <dgm:prSet/>
      <dgm:spPr/>
      <dgm:t>
        <a:bodyPr/>
        <a:lstStyle/>
        <a:p>
          <a:pPr algn="ctr"/>
          <a:endParaRPr lang="zh-CN" altLang="en-US" sz="3600"/>
        </a:p>
      </dgm:t>
    </dgm:pt>
    <dgm:pt modelId="{687373D6-5016-4412-8C58-5C25612301C2}" type="sibTrans" cxnId="{1C4BD1C4-D9D6-4F13-9D7B-DD8D6228F48C}">
      <dgm:prSet/>
      <dgm:spPr/>
      <dgm:t>
        <a:bodyPr/>
        <a:lstStyle/>
        <a:p>
          <a:pPr algn="ctr"/>
          <a:endParaRPr lang="zh-CN" altLang="en-US" sz="3600"/>
        </a:p>
      </dgm:t>
    </dgm:pt>
    <dgm:pt modelId="{1855A7A7-C76C-4EDD-8D93-30983B8A390C}" type="pres">
      <dgm:prSet presAssocID="{E7C1483D-4DAA-4AB4-9512-0A961964222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192F001-EF74-4D09-8D31-D81171DA2CA3}" type="pres">
      <dgm:prSet presAssocID="{240D63DD-55C2-49B2-8456-B88562E0E5DD}" presName="parentLin" presStyleCnt="0"/>
      <dgm:spPr/>
    </dgm:pt>
    <dgm:pt modelId="{DC37AC3F-0950-4D66-BB28-6CE65BFA5F2C}" type="pres">
      <dgm:prSet presAssocID="{240D63DD-55C2-49B2-8456-B88562E0E5DD}" presName="parentLeftMargin" presStyleLbl="node1" presStyleIdx="0" presStyleCnt="4"/>
      <dgm:spPr/>
      <dgm:t>
        <a:bodyPr/>
        <a:lstStyle/>
        <a:p>
          <a:endParaRPr lang="zh-CN" altLang="en-US"/>
        </a:p>
      </dgm:t>
    </dgm:pt>
    <dgm:pt modelId="{7E6D76B0-9CAD-4756-88C0-6B11592DBE4B}" type="pres">
      <dgm:prSet presAssocID="{240D63DD-55C2-49B2-8456-B88562E0E5DD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44BB8DB-DB89-467F-A123-9594F03AE226}" type="pres">
      <dgm:prSet presAssocID="{240D63DD-55C2-49B2-8456-B88562E0E5DD}" presName="negativeSpace" presStyleCnt="0"/>
      <dgm:spPr/>
    </dgm:pt>
    <dgm:pt modelId="{E4A220BF-9ECC-45BF-ABEA-18AE07FE98AE}" type="pres">
      <dgm:prSet presAssocID="{240D63DD-55C2-49B2-8456-B88562E0E5DD}" presName="childText" presStyleLbl="conFgAcc1" presStyleIdx="0" presStyleCnt="4">
        <dgm:presLayoutVars>
          <dgm:bulletEnabled val="1"/>
        </dgm:presLayoutVars>
      </dgm:prSet>
      <dgm:spPr/>
    </dgm:pt>
    <dgm:pt modelId="{830E2EB4-0358-4FFC-9CDE-B9C542BAEF43}" type="pres">
      <dgm:prSet presAssocID="{8F0621AA-DEC2-4F4C-B17C-A7F5F3F7E254}" presName="spaceBetweenRectangles" presStyleCnt="0"/>
      <dgm:spPr/>
    </dgm:pt>
    <dgm:pt modelId="{F0E2BC30-AE02-461E-AAD8-AF08999562F5}" type="pres">
      <dgm:prSet presAssocID="{DDA4ECA0-ABB3-4A93-AC7E-FDE7B0B73A60}" presName="parentLin" presStyleCnt="0"/>
      <dgm:spPr/>
    </dgm:pt>
    <dgm:pt modelId="{7B899DAD-B170-43FF-97A9-2873BBD5184F}" type="pres">
      <dgm:prSet presAssocID="{DDA4ECA0-ABB3-4A93-AC7E-FDE7B0B73A60}" presName="parentLeftMargin" presStyleLbl="node1" presStyleIdx="0" presStyleCnt="4"/>
      <dgm:spPr/>
      <dgm:t>
        <a:bodyPr/>
        <a:lstStyle/>
        <a:p>
          <a:endParaRPr lang="zh-CN" altLang="en-US"/>
        </a:p>
      </dgm:t>
    </dgm:pt>
    <dgm:pt modelId="{AE0BD1AD-0BFD-4072-A8C5-1838D9C1FF38}" type="pres">
      <dgm:prSet presAssocID="{DDA4ECA0-ABB3-4A93-AC7E-FDE7B0B73A60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5CDBBBB-8263-4254-9C44-F7279AAB0C81}" type="pres">
      <dgm:prSet presAssocID="{DDA4ECA0-ABB3-4A93-AC7E-FDE7B0B73A60}" presName="negativeSpace" presStyleCnt="0"/>
      <dgm:spPr/>
    </dgm:pt>
    <dgm:pt modelId="{07021093-753E-45DC-998D-D2CE1D7B56C3}" type="pres">
      <dgm:prSet presAssocID="{DDA4ECA0-ABB3-4A93-AC7E-FDE7B0B73A60}" presName="childText" presStyleLbl="conFgAcc1" presStyleIdx="1" presStyleCnt="4">
        <dgm:presLayoutVars>
          <dgm:bulletEnabled val="1"/>
        </dgm:presLayoutVars>
      </dgm:prSet>
      <dgm:spPr/>
    </dgm:pt>
    <dgm:pt modelId="{A841BFC4-7EF3-4E7E-9825-B712F6D1464E}" type="pres">
      <dgm:prSet presAssocID="{3A475683-4DDA-445D-9413-B39C0C7B5982}" presName="spaceBetweenRectangles" presStyleCnt="0"/>
      <dgm:spPr/>
    </dgm:pt>
    <dgm:pt modelId="{0E52491A-2727-4DFF-840B-3F26295510B2}" type="pres">
      <dgm:prSet presAssocID="{15FF92D7-7891-49C0-ABB0-41CA6F1B1305}" presName="parentLin" presStyleCnt="0"/>
      <dgm:spPr/>
    </dgm:pt>
    <dgm:pt modelId="{CE6FCD46-61BA-4237-8841-D2BAAAC926A5}" type="pres">
      <dgm:prSet presAssocID="{15FF92D7-7891-49C0-ABB0-41CA6F1B1305}" presName="parentLeftMargin" presStyleLbl="node1" presStyleIdx="1" presStyleCnt="4"/>
      <dgm:spPr/>
      <dgm:t>
        <a:bodyPr/>
        <a:lstStyle/>
        <a:p>
          <a:endParaRPr lang="zh-CN" altLang="en-US"/>
        </a:p>
      </dgm:t>
    </dgm:pt>
    <dgm:pt modelId="{7371FF3A-0C2B-445A-A0E3-D49DDEEC56DB}" type="pres">
      <dgm:prSet presAssocID="{15FF92D7-7891-49C0-ABB0-41CA6F1B1305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B36FBAA-7DE7-4BFA-AB00-8CA51C96D8D9}" type="pres">
      <dgm:prSet presAssocID="{15FF92D7-7891-49C0-ABB0-41CA6F1B1305}" presName="negativeSpace" presStyleCnt="0"/>
      <dgm:spPr/>
    </dgm:pt>
    <dgm:pt modelId="{54ECFC41-96E7-422F-8A9F-D0397E948722}" type="pres">
      <dgm:prSet presAssocID="{15FF92D7-7891-49C0-ABB0-41CA6F1B1305}" presName="childText" presStyleLbl="conFgAcc1" presStyleIdx="2" presStyleCnt="4">
        <dgm:presLayoutVars>
          <dgm:bulletEnabled val="1"/>
        </dgm:presLayoutVars>
      </dgm:prSet>
      <dgm:spPr/>
    </dgm:pt>
    <dgm:pt modelId="{35FD5075-6EC6-4D47-84B0-90E4701BE9A6}" type="pres">
      <dgm:prSet presAssocID="{EF148446-2D8E-4807-AB01-EE00BC5E834F}" presName="spaceBetweenRectangles" presStyleCnt="0"/>
      <dgm:spPr/>
    </dgm:pt>
    <dgm:pt modelId="{AF8FE985-96E6-4248-9719-4C4F45B48701}" type="pres">
      <dgm:prSet presAssocID="{C0CFCAC4-F64C-418E-9A64-944039AF08D8}" presName="parentLin" presStyleCnt="0"/>
      <dgm:spPr/>
    </dgm:pt>
    <dgm:pt modelId="{5B925C4D-23F4-4832-813F-1A4EE3B4D406}" type="pres">
      <dgm:prSet presAssocID="{C0CFCAC4-F64C-418E-9A64-944039AF08D8}" presName="parentLeftMargin" presStyleLbl="node1" presStyleIdx="2" presStyleCnt="4"/>
      <dgm:spPr/>
      <dgm:t>
        <a:bodyPr/>
        <a:lstStyle/>
        <a:p>
          <a:endParaRPr lang="zh-CN" altLang="en-US"/>
        </a:p>
      </dgm:t>
    </dgm:pt>
    <dgm:pt modelId="{155B3DF4-89F8-4843-96C0-1E172E6AB9F0}" type="pres">
      <dgm:prSet presAssocID="{C0CFCAC4-F64C-418E-9A64-944039AF08D8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FC12AD6-8FCC-4BDE-A440-56BBE4179912}" type="pres">
      <dgm:prSet presAssocID="{C0CFCAC4-F64C-418E-9A64-944039AF08D8}" presName="negativeSpace" presStyleCnt="0"/>
      <dgm:spPr/>
    </dgm:pt>
    <dgm:pt modelId="{4EACBA1D-250C-4C59-A672-F6AAC0FF0DFE}" type="pres">
      <dgm:prSet presAssocID="{C0CFCAC4-F64C-418E-9A64-944039AF08D8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8072D90F-E18A-4297-909A-262E3FB65839}" type="presOf" srcId="{240D63DD-55C2-49B2-8456-B88562E0E5DD}" destId="{7E6D76B0-9CAD-4756-88C0-6B11592DBE4B}" srcOrd="1" destOrd="0" presId="urn:microsoft.com/office/officeart/2005/8/layout/list1"/>
    <dgm:cxn modelId="{72680B07-B2E2-43EF-A34E-016EA502748E}" type="presOf" srcId="{C0CFCAC4-F64C-418E-9A64-944039AF08D8}" destId="{5B925C4D-23F4-4832-813F-1A4EE3B4D406}" srcOrd="0" destOrd="0" presId="urn:microsoft.com/office/officeart/2005/8/layout/list1"/>
    <dgm:cxn modelId="{E126A9C3-0A95-451D-9027-B3121AF5A89C}" type="presOf" srcId="{DDA4ECA0-ABB3-4A93-AC7E-FDE7B0B73A60}" destId="{AE0BD1AD-0BFD-4072-A8C5-1838D9C1FF38}" srcOrd="1" destOrd="0" presId="urn:microsoft.com/office/officeart/2005/8/layout/list1"/>
    <dgm:cxn modelId="{F09FC320-BE8B-4612-BBF7-AEA5261E0476}" type="presOf" srcId="{E7C1483D-4DAA-4AB4-9512-0A961964222B}" destId="{1855A7A7-C76C-4EDD-8D93-30983B8A390C}" srcOrd="0" destOrd="0" presId="urn:microsoft.com/office/officeart/2005/8/layout/list1"/>
    <dgm:cxn modelId="{4FA9659A-18C0-441F-BCBB-D1A50B236D5B}" type="presOf" srcId="{240D63DD-55C2-49B2-8456-B88562E0E5DD}" destId="{DC37AC3F-0950-4D66-BB28-6CE65BFA5F2C}" srcOrd="0" destOrd="0" presId="urn:microsoft.com/office/officeart/2005/8/layout/list1"/>
    <dgm:cxn modelId="{9DB36312-2180-446A-9A53-9E63B3FC9481}" type="presOf" srcId="{15FF92D7-7891-49C0-ABB0-41CA6F1B1305}" destId="{CE6FCD46-61BA-4237-8841-D2BAAAC926A5}" srcOrd="0" destOrd="0" presId="urn:microsoft.com/office/officeart/2005/8/layout/list1"/>
    <dgm:cxn modelId="{1C4BD1C4-D9D6-4F13-9D7B-DD8D6228F48C}" srcId="{E7C1483D-4DAA-4AB4-9512-0A961964222B}" destId="{C0CFCAC4-F64C-418E-9A64-944039AF08D8}" srcOrd="3" destOrd="0" parTransId="{55C1CAF2-1542-4C17-A610-3FF8EA036006}" sibTransId="{687373D6-5016-4412-8C58-5C25612301C2}"/>
    <dgm:cxn modelId="{0E783003-898A-42C9-A9FD-C0B28EB023BC}" srcId="{E7C1483D-4DAA-4AB4-9512-0A961964222B}" destId="{15FF92D7-7891-49C0-ABB0-41CA6F1B1305}" srcOrd="2" destOrd="0" parTransId="{CEE3199E-19BC-4773-A447-B3F5FC6D3E09}" sibTransId="{EF148446-2D8E-4807-AB01-EE00BC5E834F}"/>
    <dgm:cxn modelId="{6496C9DA-EA36-4525-90AD-EA335A7747CA}" srcId="{E7C1483D-4DAA-4AB4-9512-0A961964222B}" destId="{DDA4ECA0-ABB3-4A93-AC7E-FDE7B0B73A60}" srcOrd="1" destOrd="0" parTransId="{BE37F2BE-8F68-4F58-B427-F8612CE9FB80}" sibTransId="{3A475683-4DDA-445D-9413-B39C0C7B5982}"/>
    <dgm:cxn modelId="{23C15EDF-F9B6-4E2A-B03E-F87F948C3C21}" type="presOf" srcId="{DDA4ECA0-ABB3-4A93-AC7E-FDE7B0B73A60}" destId="{7B899DAD-B170-43FF-97A9-2873BBD5184F}" srcOrd="0" destOrd="0" presId="urn:microsoft.com/office/officeart/2005/8/layout/list1"/>
    <dgm:cxn modelId="{6CB59B36-29B3-4B77-BA5D-7C100493E40E}" type="presOf" srcId="{C0CFCAC4-F64C-418E-9A64-944039AF08D8}" destId="{155B3DF4-89F8-4843-96C0-1E172E6AB9F0}" srcOrd="1" destOrd="0" presId="urn:microsoft.com/office/officeart/2005/8/layout/list1"/>
    <dgm:cxn modelId="{6BBC1AC3-CA44-4D33-B129-188A3669DAF6}" type="presOf" srcId="{15FF92D7-7891-49C0-ABB0-41CA6F1B1305}" destId="{7371FF3A-0C2B-445A-A0E3-D49DDEEC56DB}" srcOrd="1" destOrd="0" presId="urn:microsoft.com/office/officeart/2005/8/layout/list1"/>
    <dgm:cxn modelId="{24739BF4-6476-4D9A-A72D-EF4FC4D41CD9}" srcId="{E7C1483D-4DAA-4AB4-9512-0A961964222B}" destId="{240D63DD-55C2-49B2-8456-B88562E0E5DD}" srcOrd="0" destOrd="0" parTransId="{BDD11DA8-D791-4EE6-9BEF-27F95EDEB374}" sibTransId="{8F0621AA-DEC2-4F4C-B17C-A7F5F3F7E254}"/>
    <dgm:cxn modelId="{0A7E6FDB-B3D2-41AA-92A0-A14A0C673349}" type="presParOf" srcId="{1855A7A7-C76C-4EDD-8D93-30983B8A390C}" destId="{2192F001-EF74-4D09-8D31-D81171DA2CA3}" srcOrd="0" destOrd="0" presId="urn:microsoft.com/office/officeart/2005/8/layout/list1"/>
    <dgm:cxn modelId="{DDEBB32B-74FA-4C11-A452-1806F707E170}" type="presParOf" srcId="{2192F001-EF74-4D09-8D31-D81171DA2CA3}" destId="{DC37AC3F-0950-4D66-BB28-6CE65BFA5F2C}" srcOrd="0" destOrd="0" presId="urn:microsoft.com/office/officeart/2005/8/layout/list1"/>
    <dgm:cxn modelId="{03B11DCA-36F9-429E-8E7F-07A0C68E4370}" type="presParOf" srcId="{2192F001-EF74-4D09-8D31-D81171DA2CA3}" destId="{7E6D76B0-9CAD-4756-88C0-6B11592DBE4B}" srcOrd="1" destOrd="0" presId="urn:microsoft.com/office/officeart/2005/8/layout/list1"/>
    <dgm:cxn modelId="{09575527-5241-4406-B373-5768DB134091}" type="presParOf" srcId="{1855A7A7-C76C-4EDD-8D93-30983B8A390C}" destId="{F44BB8DB-DB89-467F-A123-9594F03AE226}" srcOrd="1" destOrd="0" presId="urn:microsoft.com/office/officeart/2005/8/layout/list1"/>
    <dgm:cxn modelId="{3CB6075A-19C5-4D82-9A2A-92680C948559}" type="presParOf" srcId="{1855A7A7-C76C-4EDD-8D93-30983B8A390C}" destId="{E4A220BF-9ECC-45BF-ABEA-18AE07FE98AE}" srcOrd="2" destOrd="0" presId="urn:microsoft.com/office/officeart/2005/8/layout/list1"/>
    <dgm:cxn modelId="{52E7FB7A-0461-42E3-A8F3-674BBC449048}" type="presParOf" srcId="{1855A7A7-C76C-4EDD-8D93-30983B8A390C}" destId="{830E2EB4-0358-4FFC-9CDE-B9C542BAEF43}" srcOrd="3" destOrd="0" presId="urn:microsoft.com/office/officeart/2005/8/layout/list1"/>
    <dgm:cxn modelId="{F303117D-A3BA-4E9C-B3B7-1AD9C2E7AC8F}" type="presParOf" srcId="{1855A7A7-C76C-4EDD-8D93-30983B8A390C}" destId="{F0E2BC30-AE02-461E-AAD8-AF08999562F5}" srcOrd="4" destOrd="0" presId="urn:microsoft.com/office/officeart/2005/8/layout/list1"/>
    <dgm:cxn modelId="{7E02757D-FB08-436A-B479-2AE163CF36A0}" type="presParOf" srcId="{F0E2BC30-AE02-461E-AAD8-AF08999562F5}" destId="{7B899DAD-B170-43FF-97A9-2873BBD5184F}" srcOrd="0" destOrd="0" presId="urn:microsoft.com/office/officeart/2005/8/layout/list1"/>
    <dgm:cxn modelId="{F5595BC3-6F21-498A-B297-5FB54F76158C}" type="presParOf" srcId="{F0E2BC30-AE02-461E-AAD8-AF08999562F5}" destId="{AE0BD1AD-0BFD-4072-A8C5-1838D9C1FF38}" srcOrd="1" destOrd="0" presId="urn:microsoft.com/office/officeart/2005/8/layout/list1"/>
    <dgm:cxn modelId="{77D9D261-13EA-409B-81AB-78EFF93B2F31}" type="presParOf" srcId="{1855A7A7-C76C-4EDD-8D93-30983B8A390C}" destId="{65CDBBBB-8263-4254-9C44-F7279AAB0C81}" srcOrd="5" destOrd="0" presId="urn:microsoft.com/office/officeart/2005/8/layout/list1"/>
    <dgm:cxn modelId="{A7CF12CE-45B8-4D16-912B-EE868B3FD5FD}" type="presParOf" srcId="{1855A7A7-C76C-4EDD-8D93-30983B8A390C}" destId="{07021093-753E-45DC-998D-D2CE1D7B56C3}" srcOrd="6" destOrd="0" presId="urn:microsoft.com/office/officeart/2005/8/layout/list1"/>
    <dgm:cxn modelId="{143191D8-7426-40F1-A244-0FFEB992F877}" type="presParOf" srcId="{1855A7A7-C76C-4EDD-8D93-30983B8A390C}" destId="{A841BFC4-7EF3-4E7E-9825-B712F6D1464E}" srcOrd="7" destOrd="0" presId="urn:microsoft.com/office/officeart/2005/8/layout/list1"/>
    <dgm:cxn modelId="{890647AB-1ABA-4B4E-971F-383C1D7B1FA1}" type="presParOf" srcId="{1855A7A7-C76C-4EDD-8D93-30983B8A390C}" destId="{0E52491A-2727-4DFF-840B-3F26295510B2}" srcOrd="8" destOrd="0" presId="urn:microsoft.com/office/officeart/2005/8/layout/list1"/>
    <dgm:cxn modelId="{A0F5ACD5-6A07-4400-953A-5B01ECA6C30A}" type="presParOf" srcId="{0E52491A-2727-4DFF-840B-3F26295510B2}" destId="{CE6FCD46-61BA-4237-8841-D2BAAAC926A5}" srcOrd="0" destOrd="0" presId="urn:microsoft.com/office/officeart/2005/8/layout/list1"/>
    <dgm:cxn modelId="{428A421D-FBA4-4A2E-8871-8E2C3E9981DC}" type="presParOf" srcId="{0E52491A-2727-4DFF-840B-3F26295510B2}" destId="{7371FF3A-0C2B-445A-A0E3-D49DDEEC56DB}" srcOrd="1" destOrd="0" presId="urn:microsoft.com/office/officeart/2005/8/layout/list1"/>
    <dgm:cxn modelId="{0CB1E3B8-68B6-46A9-9217-1912BF321F0B}" type="presParOf" srcId="{1855A7A7-C76C-4EDD-8D93-30983B8A390C}" destId="{FB36FBAA-7DE7-4BFA-AB00-8CA51C96D8D9}" srcOrd="9" destOrd="0" presId="urn:microsoft.com/office/officeart/2005/8/layout/list1"/>
    <dgm:cxn modelId="{F82BE022-4657-4304-8511-4835BA8AFBB4}" type="presParOf" srcId="{1855A7A7-C76C-4EDD-8D93-30983B8A390C}" destId="{54ECFC41-96E7-422F-8A9F-D0397E948722}" srcOrd="10" destOrd="0" presId="urn:microsoft.com/office/officeart/2005/8/layout/list1"/>
    <dgm:cxn modelId="{A7A98976-AA83-4D68-89E6-99DD5920138B}" type="presParOf" srcId="{1855A7A7-C76C-4EDD-8D93-30983B8A390C}" destId="{35FD5075-6EC6-4D47-84B0-90E4701BE9A6}" srcOrd="11" destOrd="0" presId="urn:microsoft.com/office/officeart/2005/8/layout/list1"/>
    <dgm:cxn modelId="{6BC83C61-5E75-41F7-805F-20EEF1853601}" type="presParOf" srcId="{1855A7A7-C76C-4EDD-8D93-30983B8A390C}" destId="{AF8FE985-96E6-4248-9719-4C4F45B48701}" srcOrd="12" destOrd="0" presId="urn:microsoft.com/office/officeart/2005/8/layout/list1"/>
    <dgm:cxn modelId="{E4EC5CF9-0860-43DB-9308-0354F9E3735A}" type="presParOf" srcId="{AF8FE985-96E6-4248-9719-4C4F45B48701}" destId="{5B925C4D-23F4-4832-813F-1A4EE3B4D406}" srcOrd="0" destOrd="0" presId="urn:microsoft.com/office/officeart/2005/8/layout/list1"/>
    <dgm:cxn modelId="{1228CC02-76E0-4637-84A0-979267BBCCA9}" type="presParOf" srcId="{AF8FE985-96E6-4248-9719-4C4F45B48701}" destId="{155B3DF4-89F8-4843-96C0-1E172E6AB9F0}" srcOrd="1" destOrd="0" presId="urn:microsoft.com/office/officeart/2005/8/layout/list1"/>
    <dgm:cxn modelId="{E919C1A7-2A13-4D89-B215-41E79EDACD80}" type="presParOf" srcId="{1855A7A7-C76C-4EDD-8D93-30983B8A390C}" destId="{7FC12AD6-8FCC-4BDE-A440-56BBE4179912}" srcOrd="13" destOrd="0" presId="urn:microsoft.com/office/officeart/2005/8/layout/list1"/>
    <dgm:cxn modelId="{F993FD4F-AD46-4918-89A9-CFD74C92A8F2}" type="presParOf" srcId="{1855A7A7-C76C-4EDD-8D93-30983B8A390C}" destId="{4EACBA1D-250C-4C59-A672-F6AAC0FF0DFE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A220BF-9ECC-45BF-ABEA-18AE07FE98AE}">
      <dsp:nvSpPr>
        <dsp:cNvPr id="0" name=""/>
        <dsp:cNvSpPr/>
      </dsp:nvSpPr>
      <dsp:spPr>
        <a:xfrm>
          <a:off x="0" y="347020"/>
          <a:ext cx="3168351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E6D76B0-9CAD-4756-88C0-6B11592DBE4B}">
      <dsp:nvSpPr>
        <dsp:cNvPr id="0" name=""/>
        <dsp:cNvSpPr/>
      </dsp:nvSpPr>
      <dsp:spPr>
        <a:xfrm>
          <a:off x="158417" y="7539"/>
          <a:ext cx="2217846" cy="67896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9" tIns="0" rIns="83829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kern="1200" dirty="0" smtClean="0"/>
            <a:t>分株</a:t>
          </a:r>
          <a:endParaRPr lang="zh-CN" altLang="en-US" sz="3600" kern="1200" dirty="0"/>
        </a:p>
      </dsp:txBody>
      <dsp:txXfrm>
        <a:off x="191561" y="40683"/>
        <a:ext cx="2151558" cy="612672"/>
      </dsp:txXfrm>
    </dsp:sp>
    <dsp:sp modelId="{07021093-753E-45DC-998D-D2CE1D7B56C3}">
      <dsp:nvSpPr>
        <dsp:cNvPr id="0" name=""/>
        <dsp:cNvSpPr/>
      </dsp:nvSpPr>
      <dsp:spPr>
        <a:xfrm>
          <a:off x="0" y="1390300"/>
          <a:ext cx="3168351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-1488257"/>
              <a:satOff val="8966"/>
              <a:lumOff val="71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E0BD1AD-0BFD-4072-A8C5-1838D9C1FF38}">
      <dsp:nvSpPr>
        <dsp:cNvPr id="0" name=""/>
        <dsp:cNvSpPr/>
      </dsp:nvSpPr>
      <dsp:spPr>
        <a:xfrm>
          <a:off x="158417" y="1050819"/>
          <a:ext cx="2217846" cy="678960"/>
        </a:xfrm>
        <a:prstGeom prst="roundRect">
          <a:avLst/>
        </a:prstGeom>
        <a:solidFill>
          <a:schemeClr val="accent4">
            <a:hueOff val="-1488257"/>
            <a:satOff val="8966"/>
            <a:lumOff val="71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9" tIns="0" rIns="83829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kern="1200" smtClean="0"/>
            <a:t>压条</a:t>
          </a:r>
          <a:endParaRPr lang="zh-CN" altLang="en-US" sz="3600" kern="1200" dirty="0" smtClean="0"/>
        </a:p>
      </dsp:txBody>
      <dsp:txXfrm>
        <a:off x="191561" y="1083963"/>
        <a:ext cx="2151558" cy="612672"/>
      </dsp:txXfrm>
    </dsp:sp>
    <dsp:sp modelId="{54ECFC41-96E7-422F-8A9F-D0397E948722}">
      <dsp:nvSpPr>
        <dsp:cNvPr id="0" name=""/>
        <dsp:cNvSpPr/>
      </dsp:nvSpPr>
      <dsp:spPr>
        <a:xfrm>
          <a:off x="0" y="2433580"/>
          <a:ext cx="3168351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-2976513"/>
              <a:satOff val="17933"/>
              <a:lumOff val="143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371FF3A-0C2B-445A-A0E3-D49DDEEC56DB}">
      <dsp:nvSpPr>
        <dsp:cNvPr id="0" name=""/>
        <dsp:cNvSpPr/>
      </dsp:nvSpPr>
      <dsp:spPr>
        <a:xfrm>
          <a:off x="158417" y="2094100"/>
          <a:ext cx="2217846" cy="678960"/>
        </a:xfrm>
        <a:prstGeom prst="roundRect">
          <a:avLst/>
        </a:prstGeom>
        <a:solidFill>
          <a:schemeClr val="accent4">
            <a:hueOff val="-2976513"/>
            <a:satOff val="17933"/>
            <a:lumOff val="143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9" tIns="0" rIns="83829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kern="1200" smtClean="0"/>
            <a:t>扦插</a:t>
          </a:r>
          <a:endParaRPr lang="zh-CN" altLang="en-US" sz="3600" kern="1200" dirty="0"/>
        </a:p>
      </dsp:txBody>
      <dsp:txXfrm>
        <a:off x="191561" y="2127244"/>
        <a:ext cx="2151558" cy="612672"/>
      </dsp:txXfrm>
    </dsp:sp>
    <dsp:sp modelId="{4EACBA1D-250C-4C59-A672-F6AAC0FF0DFE}">
      <dsp:nvSpPr>
        <dsp:cNvPr id="0" name=""/>
        <dsp:cNvSpPr/>
      </dsp:nvSpPr>
      <dsp:spPr>
        <a:xfrm>
          <a:off x="0" y="3476860"/>
          <a:ext cx="3168351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-4464770"/>
              <a:satOff val="26899"/>
              <a:lumOff val="215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55B3DF4-89F8-4843-96C0-1E172E6AB9F0}">
      <dsp:nvSpPr>
        <dsp:cNvPr id="0" name=""/>
        <dsp:cNvSpPr/>
      </dsp:nvSpPr>
      <dsp:spPr>
        <a:xfrm>
          <a:off x="158417" y="3137380"/>
          <a:ext cx="2217846" cy="678960"/>
        </a:xfrm>
        <a:prstGeom prst="roundRect">
          <a:avLst/>
        </a:prstGeom>
        <a:solidFill>
          <a:schemeClr val="accent4">
            <a:hueOff val="-4464770"/>
            <a:satOff val="26899"/>
            <a:lumOff val="215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9" tIns="0" rIns="83829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kern="1200" dirty="0" smtClean="0"/>
            <a:t>组培</a:t>
          </a:r>
          <a:endParaRPr lang="zh-CN" altLang="en-US" sz="3600" kern="1200" dirty="0"/>
        </a:p>
      </dsp:txBody>
      <dsp:txXfrm>
        <a:off x="191561" y="3170524"/>
        <a:ext cx="2151558" cy="61267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3512B7-0D56-4EFC-9E7C-7B3A40B6DEF7}" type="datetimeFigureOut">
              <a:rPr lang="zh-CN" altLang="en-US" smtClean="0"/>
              <a:t>2015/8/9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722A23-A0D4-4898-B53C-6843BADB7E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33616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5168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2101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4163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3778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715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7550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6198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8788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1008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7172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2747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2107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39552" y="620688"/>
            <a:ext cx="7851648" cy="1828800"/>
          </a:xfrm>
        </p:spPr>
        <p:txBody>
          <a:bodyPr>
            <a:normAutofit/>
          </a:bodyPr>
          <a:lstStyle/>
          <a:p>
            <a:pPr algn="ctr"/>
            <a:r>
              <a:rPr lang="zh-CN" altLang="en-US" sz="8000" dirty="0" smtClean="0">
                <a:solidFill>
                  <a:srgbClr val="7030A0"/>
                </a:solidFill>
              </a:rPr>
              <a:t>绣 球</a:t>
            </a:r>
            <a:endParaRPr lang="zh-CN" altLang="en-US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5849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dirty="0" smtClean="0"/>
              <a:t>主要内容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83768" y="2060848"/>
            <a:ext cx="3754760" cy="4389120"/>
          </a:xfrm>
        </p:spPr>
        <p:txBody>
          <a:bodyPr>
            <a:normAutofit/>
          </a:bodyPr>
          <a:lstStyle/>
          <a:p>
            <a:r>
              <a:rPr lang="zh-CN" altLang="en-US" sz="3600" dirty="0" smtClean="0"/>
              <a:t>绣球介绍</a:t>
            </a:r>
            <a:endParaRPr lang="en-US" altLang="zh-CN" sz="3600" dirty="0" smtClean="0"/>
          </a:p>
          <a:p>
            <a:r>
              <a:rPr lang="zh-CN" altLang="en-US" sz="3600" dirty="0" smtClean="0"/>
              <a:t>形态特征</a:t>
            </a:r>
            <a:endParaRPr lang="en-US" altLang="zh-CN" sz="3600" dirty="0" smtClean="0"/>
          </a:p>
          <a:p>
            <a:r>
              <a:rPr lang="zh-CN" altLang="en-US" sz="3600" dirty="0" smtClean="0"/>
              <a:t>地理分布</a:t>
            </a:r>
            <a:endParaRPr lang="en-US" altLang="zh-CN" sz="3600" dirty="0" smtClean="0"/>
          </a:p>
          <a:p>
            <a:r>
              <a:rPr lang="zh-CN" altLang="en-US" sz="3600" dirty="0"/>
              <a:t>生长习性</a:t>
            </a:r>
            <a:endParaRPr lang="en-US" altLang="zh-CN" sz="3600" dirty="0" smtClean="0"/>
          </a:p>
          <a:p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808480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绣球介绍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绣球（学名：</a:t>
            </a:r>
            <a:r>
              <a:rPr lang="en-US" altLang="zh-CN" dirty="0"/>
              <a:t>Hydrangea </a:t>
            </a:r>
            <a:r>
              <a:rPr lang="en-US" altLang="zh-CN" dirty="0" err="1"/>
              <a:t>macrophylla</a:t>
            </a:r>
            <a:r>
              <a:rPr lang="en-US" altLang="zh-CN" dirty="0"/>
              <a:t> (</a:t>
            </a:r>
            <a:r>
              <a:rPr lang="en-US" altLang="zh-CN" dirty="0" err="1"/>
              <a:t>Thunb</a:t>
            </a:r>
            <a:r>
              <a:rPr lang="en-US" altLang="zh-CN" dirty="0"/>
              <a:t>.) Ser. </a:t>
            </a:r>
            <a:r>
              <a:rPr lang="zh-CN" altLang="en-US" dirty="0"/>
              <a:t>）： 为虎耳草科绣球属植物。灌木，高</a:t>
            </a:r>
            <a:r>
              <a:rPr lang="en-US" altLang="zh-CN" dirty="0"/>
              <a:t>1-4</a:t>
            </a:r>
            <a:r>
              <a:rPr lang="zh-CN" altLang="en-US" dirty="0"/>
              <a:t>米；茎常于基部发出多数放射枝而形成一圆形灌丛；枝圆柱形。叶纸质或近革质，倒卵形或阔椭圆形。伞房状聚伞花序近球形，直径</a:t>
            </a:r>
            <a:r>
              <a:rPr lang="en-US" altLang="zh-CN" dirty="0"/>
              <a:t>8-20</a:t>
            </a:r>
            <a:r>
              <a:rPr lang="zh-CN" altLang="en-US" dirty="0"/>
              <a:t>厘米，具短的总花梗，花密集，粉红色、淡蓝色或白色；花瓣长圆形，长</a:t>
            </a:r>
            <a:r>
              <a:rPr lang="en-US" altLang="zh-CN" dirty="0"/>
              <a:t>3-3.5</a:t>
            </a:r>
            <a:r>
              <a:rPr lang="zh-CN" altLang="en-US" dirty="0"/>
              <a:t>毫米。蒴果未成熟，长陀螺状；种子未熟。花期</a:t>
            </a:r>
            <a:r>
              <a:rPr lang="en-US" altLang="zh-CN" dirty="0"/>
              <a:t>6-8</a:t>
            </a:r>
            <a:r>
              <a:rPr lang="zh-CN" altLang="en-US" dirty="0"/>
              <a:t>月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9120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绣球花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绣球花花型丰满，大而美丽，其花色能红能蓝，令人悦目怡神，是常见的盆栽观赏花木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 smtClean="0"/>
              <a:t>中国</a:t>
            </a:r>
            <a:r>
              <a:rPr lang="zh-CN" altLang="en-US" dirty="0"/>
              <a:t>栽培绣球的时间较早，在明、清时代建造的江南园林中都栽有绣球。</a:t>
            </a:r>
            <a:r>
              <a:rPr lang="en-US" altLang="zh-CN" dirty="0"/>
              <a:t>20</a:t>
            </a:r>
            <a:r>
              <a:rPr lang="zh-CN" altLang="en-US" dirty="0"/>
              <a:t>世纪初建设的公园也离不开绣球的配植。现代公园和风景区都以成片栽植，形成景观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26611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形态特征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zh-CN" altLang="en-US" dirty="0"/>
              <a:t>绣球是灌木，高</a:t>
            </a:r>
            <a:r>
              <a:rPr lang="en-US" altLang="zh-CN" dirty="0"/>
              <a:t>1-4</a:t>
            </a:r>
            <a:r>
              <a:rPr lang="zh-CN" altLang="en-US" dirty="0"/>
              <a:t>米；茎常于基部发出多数放射枝而形成一圆形灌丛；枝圆柱形，粗壮，紫灰色至淡灰色，无毛，具少数长形皮孔。叶纸质或近革质，倒卵形或阔椭圆形，长</a:t>
            </a:r>
            <a:r>
              <a:rPr lang="en-US" altLang="zh-CN" dirty="0"/>
              <a:t>6-15</a:t>
            </a:r>
            <a:r>
              <a:rPr lang="zh-CN" altLang="en-US" dirty="0"/>
              <a:t>厘米，宽</a:t>
            </a:r>
            <a:r>
              <a:rPr lang="en-US" altLang="zh-CN" dirty="0"/>
              <a:t>4-11.5</a:t>
            </a:r>
            <a:r>
              <a:rPr lang="zh-CN" altLang="en-US" dirty="0"/>
              <a:t>厘米，先端骤尖，具短尖头，基部钝圆或阔楔形，边缘于基部以上具粗齿，两面无毛或仅下面中脉两侧被稀疏卷曲短柔毛，脉腋间常具少许髯毛；侧脉</a:t>
            </a:r>
            <a:r>
              <a:rPr lang="en-US" altLang="zh-CN" dirty="0"/>
              <a:t>6-8</a:t>
            </a:r>
            <a:r>
              <a:rPr lang="zh-CN" altLang="en-US" dirty="0"/>
              <a:t>对，直，向上斜举或上部近边缘处微弯拱，上面平坦，下面微凸，小脉网状，两面明显；叶柄粗壮，长</a:t>
            </a:r>
            <a:r>
              <a:rPr lang="en-US" altLang="zh-CN" dirty="0"/>
              <a:t>1-3.5</a:t>
            </a:r>
            <a:r>
              <a:rPr lang="zh-CN" altLang="en-US" dirty="0"/>
              <a:t>厘米，无毛。</a:t>
            </a:r>
          </a:p>
        </p:txBody>
      </p:sp>
    </p:spTree>
    <p:extLst>
      <p:ext uri="{BB962C8B-B14F-4D97-AF65-F5344CB8AC3E}">
        <p14:creationId xmlns:p14="http://schemas.microsoft.com/office/powerpoint/2010/main" val="2796327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地理分布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zh-CN" altLang="en-US" dirty="0"/>
              <a:t>绣球原产日本及中国四川一带。</a:t>
            </a:r>
            <a:r>
              <a:rPr lang="en-US" altLang="zh-CN" dirty="0"/>
              <a:t>1736</a:t>
            </a:r>
            <a:r>
              <a:rPr lang="zh-CN" altLang="en-US" dirty="0"/>
              <a:t>年引种到英国。在欧洲，荷兰、德国和法国栽培比较普遍，在花店可以看到红、蓝、紫等色绣球品种。在小庭园、建筑物前地栽绣球也不少。德国兰普</a:t>
            </a:r>
            <a:r>
              <a:rPr lang="en-US" altLang="zh-CN" dirty="0"/>
              <a:t>·</a:t>
            </a:r>
            <a:r>
              <a:rPr lang="zh-CN" altLang="en-US" dirty="0"/>
              <a:t>琼格弗拉</a:t>
            </a:r>
            <a:r>
              <a:rPr lang="zh-CN" altLang="en-US" dirty="0" smtClean="0"/>
              <a:t>曾公司</a:t>
            </a:r>
            <a:r>
              <a:rPr lang="zh-CN" altLang="en-US" dirty="0"/>
              <a:t>是世界著名的生产绣球的企业，也是绣球新品种最主要的培育和生产单位。其次，荷兰的门</a:t>
            </a:r>
            <a:r>
              <a:rPr lang="en-US" altLang="zh-CN" dirty="0"/>
              <a:t>·</a:t>
            </a:r>
            <a:r>
              <a:rPr lang="zh-CN" altLang="en-US" dirty="0"/>
              <a:t>范文公司和以色列的亚格苗圃，也是绣球主要生产企业。在亚洲，主要是日本盛产绣球，在园艺商店中绣球的品种繁多，可以看到许多花色奇异的新品种，价格昂贵，都作为家庭盆栽观赏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64391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204864"/>
            <a:ext cx="7957090" cy="359660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040368" y="1124744"/>
            <a:ext cx="50994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绣球地理分布图</a:t>
            </a:r>
            <a:endParaRPr lang="zh-CN" alt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74493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生长习性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zh-CN" altLang="en-US" dirty="0"/>
              <a:t>绣球原产中国和日本。喜温暖、湿润和半阴环境。绣球的生长适温为</a:t>
            </a:r>
            <a:r>
              <a:rPr lang="en-US" altLang="zh-CN" dirty="0"/>
              <a:t>18-28℃</a:t>
            </a:r>
            <a:r>
              <a:rPr lang="zh-CN" altLang="en-US" dirty="0"/>
              <a:t>，冬季温度不低于</a:t>
            </a:r>
            <a:r>
              <a:rPr lang="en-US" altLang="zh-CN" dirty="0"/>
              <a:t>5℃</a:t>
            </a:r>
            <a:r>
              <a:rPr lang="zh-CN" altLang="en-US" dirty="0"/>
              <a:t>。花芽分化需</a:t>
            </a:r>
            <a:r>
              <a:rPr lang="en-US" altLang="zh-CN" dirty="0"/>
              <a:t>5-7℃</a:t>
            </a:r>
            <a:r>
              <a:rPr lang="zh-CN" altLang="en-US" dirty="0"/>
              <a:t>条件下</a:t>
            </a:r>
            <a:r>
              <a:rPr lang="en-US" altLang="zh-CN" dirty="0"/>
              <a:t>6-8</a:t>
            </a:r>
            <a:r>
              <a:rPr lang="zh-CN" altLang="en-US" dirty="0"/>
              <a:t>周，</a:t>
            </a:r>
            <a:r>
              <a:rPr lang="en-US" altLang="zh-CN" dirty="0"/>
              <a:t>20℃</a:t>
            </a:r>
            <a:r>
              <a:rPr lang="zh-CN" altLang="en-US" dirty="0"/>
              <a:t>温度可促进开花，见花后维持</a:t>
            </a:r>
            <a:r>
              <a:rPr lang="en-US" altLang="zh-CN" dirty="0"/>
              <a:t>16℃</a:t>
            </a:r>
            <a:r>
              <a:rPr lang="zh-CN" altLang="en-US" dirty="0"/>
              <a:t>，能延长观花期。但高温使花朵褪色快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 smtClean="0"/>
              <a:t>绣球</a:t>
            </a:r>
            <a:r>
              <a:rPr lang="zh-CN" altLang="en-US" dirty="0"/>
              <a:t>盆土要保持湿润，但浇水不宜过多，特别雨季要注意排水，防止受涝引起烂根。冬季室内盆栽绣球以稍干燥为好。过于潮湿则叶片易腐烂</a:t>
            </a:r>
            <a:r>
              <a:rPr lang="zh-CN" altLang="en-US" dirty="0" smtClean="0"/>
              <a:t>。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614876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繁殖方法</a:t>
            </a:r>
            <a:endParaRPr lang="zh-CN" altLang="en-US" dirty="0"/>
          </a:p>
        </p:txBody>
      </p:sp>
      <p:graphicFrame>
        <p:nvGraphicFramePr>
          <p:cNvPr id="4" name="图示 3"/>
          <p:cNvGraphicFramePr/>
          <p:nvPr>
            <p:extLst>
              <p:ext uri="{D42A27DB-BD31-4B8C-83A1-F6EECF244321}">
                <p14:modId xmlns:p14="http://schemas.microsoft.com/office/powerpoint/2010/main" val="1819877584"/>
              </p:ext>
            </p:extLst>
          </p:nvPr>
        </p:nvGraphicFramePr>
        <p:xfrm>
          <a:off x="2627784" y="1988840"/>
          <a:ext cx="3168352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24564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自定义 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494429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</TotalTime>
  <Words>884</Words>
  <Application>Microsoft Office PowerPoint</Application>
  <PresentationFormat>全屏显示(4:3)</PresentationFormat>
  <Paragraphs>24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主题​​</vt:lpstr>
      <vt:lpstr>绣 球</vt:lpstr>
      <vt:lpstr>主要内容</vt:lpstr>
      <vt:lpstr>绣球介绍</vt:lpstr>
      <vt:lpstr>绣球花</vt:lpstr>
      <vt:lpstr>形态特征</vt:lpstr>
      <vt:lpstr>地理分布</vt:lpstr>
      <vt:lpstr>PowerPoint 演示文稿</vt:lpstr>
      <vt:lpstr>生长习性</vt:lpstr>
      <vt:lpstr>繁殖方法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绣 球</dc:title>
  <dc:creator>Administrator</dc:creator>
  <cp:keywords>      　</cp:keywords>
  <dc:description>      　</dc:description>
  <cp:lastModifiedBy>ZYX</cp:lastModifiedBy>
  <cp:revision>8</cp:revision>
  <dcterms:created xsi:type="dcterms:W3CDTF">2015-07-10T12:54:19Z</dcterms:created>
  <dcterms:modified xsi:type="dcterms:W3CDTF">2015-08-09T02:10:08Z</dcterms:modified>
</cp:coreProperties>
</file>