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雨天行车安全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636912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1"/>
                </a:solidFill>
              </a:rPr>
              <a:t>八大注意事项</a:t>
            </a:r>
          </a:p>
        </p:txBody>
      </p:sp>
    </p:spTree>
    <p:extLst>
      <p:ext uri="{BB962C8B-B14F-4D97-AF65-F5344CB8AC3E}">
        <p14:creationId xmlns:p14="http://schemas.microsoft.com/office/powerpoint/2010/main" val="258716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一</a:t>
            </a:r>
            <a:r>
              <a:rPr lang="zh-CN" altLang="en-US" dirty="0"/>
              <a:t>、</a:t>
            </a:r>
            <a:r>
              <a:rPr lang="zh-CN" altLang="en-US" dirty="0" smtClean="0"/>
              <a:t>保</a:t>
            </a:r>
            <a:r>
              <a:rPr lang="zh-CN" altLang="en-US" dirty="0"/>
              <a:t>持良好的视野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/>
          <a:lstStyle/>
          <a:p>
            <a:r>
              <a:rPr lang="zh-CN" altLang="en-US" dirty="0"/>
              <a:t>雨天开车上路除了谨慎驾驶以外，要及时打开雨刷器，天气昏暗时还应开启近光灯和防雾灯。如果前挡风玻璃有霜气，则需开冷气，并将冷气吹向前挡风玻璃</a:t>
            </a:r>
            <a:r>
              <a:rPr lang="en-US" altLang="zh-CN" dirty="0"/>
              <a:t>;</a:t>
            </a:r>
            <a:r>
              <a:rPr lang="zh-CN" altLang="en-US" dirty="0"/>
              <a:t>如果后挡风玻璃有霜气，则要打开后挡风玻璃加热器，尽快消除霜气，以免看不清后面的车辆。</a:t>
            </a:r>
          </a:p>
        </p:txBody>
      </p:sp>
    </p:spTree>
    <p:extLst>
      <p:ext uri="{BB962C8B-B14F-4D97-AF65-F5344CB8AC3E}">
        <p14:creationId xmlns:p14="http://schemas.microsoft.com/office/powerpoint/2010/main" val="293907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二、防</a:t>
            </a:r>
            <a:r>
              <a:rPr lang="zh-CN" altLang="en-US" dirty="0"/>
              <a:t>止车轮侧滑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r>
              <a:rPr lang="zh-CN" altLang="en-US" dirty="0"/>
              <a:t>雨中行车时，路面上的雨水与轮胎之间形成“润滑剂”，使汽车的制动性变差，容易产生侧滑。因此，司机要双手平衡握住方向盘，保持直线和低速行驶，需要转弯时，应当缓踩刹车，以防轮胎抱死而造成车辆侧滑。</a:t>
            </a:r>
          </a:p>
        </p:txBody>
      </p:sp>
    </p:spTree>
    <p:extLst>
      <p:ext uri="{BB962C8B-B14F-4D97-AF65-F5344CB8AC3E}">
        <p14:creationId xmlns:p14="http://schemas.microsoft.com/office/powerpoint/2010/main" val="26510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三、低</a:t>
            </a:r>
            <a:r>
              <a:rPr lang="zh-CN" altLang="en-US" dirty="0"/>
              <a:t>速挡缓慢行驶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/>
          <a:lstStyle/>
          <a:p>
            <a:r>
              <a:rPr lang="zh-CN" altLang="en-US" dirty="0"/>
              <a:t>有经验的司机都知道，无论道路宽窄、路面状况好坏，雨中开车尽量使用二挡或三挡、时速不超过</a:t>
            </a:r>
            <a:r>
              <a:rPr lang="en-US" altLang="zh-CN" dirty="0"/>
              <a:t>30</a:t>
            </a:r>
            <a:r>
              <a:rPr lang="zh-CN" altLang="en-US" dirty="0"/>
              <a:t>公里或</a:t>
            </a:r>
            <a:r>
              <a:rPr lang="en-US" altLang="zh-CN" dirty="0"/>
              <a:t>40</a:t>
            </a:r>
            <a:r>
              <a:rPr lang="zh-CN" altLang="en-US" dirty="0"/>
              <a:t>公里，随时注意观察前后车辆与自己车的距离，提前做好采取各种应急措施的心理准备。如需停车时，尽量提前</a:t>
            </a:r>
            <a:r>
              <a:rPr lang="en-US" altLang="zh-CN" dirty="0"/>
              <a:t>100</a:t>
            </a:r>
            <a:r>
              <a:rPr lang="zh-CN" altLang="en-US" dirty="0"/>
              <a:t>米左右减速、轻点刹车，使后面来车有足够的应急准备时间。</a:t>
            </a:r>
          </a:p>
        </p:txBody>
      </p:sp>
    </p:spTree>
    <p:extLst>
      <p:ext uri="{BB962C8B-B14F-4D97-AF65-F5344CB8AC3E}">
        <p14:creationId xmlns:p14="http://schemas.microsoft.com/office/powerpoint/2010/main" val="24021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四、防</a:t>
            </a:r>
            <a:r>
              <a:rPr lang="zh-CN" altLang="en-US" dirty="0"/>
              <a:t>止涉水陷车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/>
          <a:lstStyle/>
          <a:p>
            <a:r>
              <a:rPr lang="zh-CN" altLang="en-US" dirty="0"/>
              <a:t>当车经过有积水或者立交桥下、深槽隧道等有大水漫溢的路面时，首先应停车查看积水的深度，水深超过排气管，容易造成车辆熄火</a:t>
            </a:r>
            <a:r>
              <a:rPr lang="en-US" altLang="zh-CN" dirty="0"/>
              <a:t>;</a:t>
            </a:r>
            <a:r>
              <a:rPr lang="zh-CN" altLang="en-US" dirty="0"/>
              <a:t>水深超过保险杠，容易进水。不要高速过水沟、水坑。这样会产生飞溅，导致实际涉水深度加大，容易造成发动机进水。</a:t>
            </a:r>
          </a:p>
        </p:txBody>
      </p:sp>
    </p:spTree>
    <p:extLst>
      <p:ext uri="{BB962C8B-B14F-4D97-AF65-F5344CB8AC3E}">
        <p14:creationId xmlns:p14="http://schemas.microsoft.com/office/powerpoint/2010/main" val="27583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五、切</a:t>
            </a:r>
            <a:r>
              <a:rPr lang="zh-CN" altLang="en-US" dirty="0"/>
              <a:t>忌熄火后再次启动车辆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/>
          <a:lstStyle/>
          <a:p>
            <a:r>
              <a:rPr lang="zh-CN" altLang="en-US" dirty="0"/>
              <a:t>发动机一旦进水熄火，千万不要再启动车辆，应该将车放在原地等待拖走。车子在运转中最害怕的就是将水吸入燃烧室，因为一旦水进入燃烧室，因水的不可压缩性，会造成发动机在工作中产生顶气门或顶活塞连杆的致命危害；这时造成的损失可就是非常严重的了，发动机大修就再所难免了。</a:t>
            </a:r>
          </a:p>
        </p:txBody>
      </p:sp>
    </p:spTree>
    <p:extLst>
      <p:ext uri="{BB962C8B-B14F-4D97-AF65-F5344CB8AC3E}">
        <p14:creationId xmlns:p14="http://schemas.microsoft.com/office/powerpoint/2010/main" val="31526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六、注</a:t>
            </a:r>
            <a:r>
              <a:rPr lang="zh-CN" altLang="en-US" dirty="0"/>
              <a:t>意跟车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zh-CN" altLang="en-US" dirty="0"/>
              <a:t>尤其是大车不要跟的太近，一是会阻挡视线；二是大车能过去的积水小车未必能过去，况且大车容易溅起水浪，使小车受害。</a:t>
            </a:r>
          </a:p>
        </p:txBody>
      </p:sp>
    </p:spTree>
    <p:extLst>
      <p:ext uri="{BB962C8B-B14F-4D97-AF65-F5344CB8AC3E}">
        <p14:creationId xmlns:p14="http://schemas.microsoft.com/office/powerpoint/2010/main" val="251995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七、注</a:t>
            </a:r>
            <a:r>
              <a:rPr lang="zh-CN" altLang="en-US" dirty="0"/>
              <a:t>意观察行人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556992"/>
          </a:xfrm>
        </p:spPr>
        <p:txBody>
          <a:bodyPr/>
          <a:lstStyle/>
          <a:p>
            <a:r>
              <a:rPr lang="zh-CN" altLang="en-US" dirty="0"/>
              <a:t>由于雨中的行人撑伞，骑车人穿雨披，他们的视线、听觉、反应等受到限制，有时还为了赶路横穿猛拐，往往在车辆临近时惊慌失措而滑倒，使司机措手不及。遇到这种情况时，司机应减速慢行，耐心避让，必要时可选择安全地点停车，切不可急躁地与行人和自行车抢行。</a:t>
            </a:r>
          </a:p>
        </p:txBody>
      </p:sp>
    </p:spTree>
    <p:extLst>
      <p:ext uri="{BB962C8B-B14F-4D97-AF65-F5344CB8AC3E}">
        <p14:creationId xmlns:p14="http://schemas.microsoft.com/office/powerpoint/2010/main" val="337707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八、及</a:t>
            </a:r>
            <a:r>
              <a:rPr lang="zh-CN" altLang="en-US" dirty="0"/>
              <a:t>时开启车灯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2"/>
          </a:xfrm>
        </p:spPr>
        <p:txBody>
          <a:bodyPr/>
          <a:lstStyle/>
          <a:p>
            <a:r>
              <a:rPr lang="zh-CN" altLang="en-US" dirty="0"/>
              <a:t>遇有暴雨视线极低时，应当开启前照灯、示廓灯和后位灯，并把车辆驶离路面或停在安全的地方。</a:t>
            </a:r>
          </a:p>
        </p:txBody>
      </p:sp>
    </p:spTree>
    <p:extLst>
      <p:ext uri="{BB962C8B-B14F-4D97-AF65-F5344CB8AC3E}">
        <p14:creationId xmlns:p14="http://schemas.microsoft.com/office/powerpoint/2010/main" val="24410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871</Words>
  <Application>Microsoft Office PowerPoint</Application>
  <PresentationFormat>全屏显示(4:3)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雨天行车安全</vt:lpstr>
      <vt:lpstr>一、保持良好的视野</vt:lpstr>
      <vt:lpstr>二、防止车轮侧滑</vt:lpstr>
      <vt:lpstr>三、低速挡缓慢行驶</vt:lpstr>
      <vt:lpstr>四、防止涉水陷车</vt:lpstr>
      <vt:lpstr>五、切忌熄火后再次启动车辆</vt:lpstr>
      <vt:lpstr>六、注意跟车</vt:lpstr>
      <vt:lpstr>七、注意观察行人</vt:lpstr>
      <vt:lpstr>八、及时开启车灯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雨天行车安全</dc:title>
  <dc:creator>Administrator</dc:creator>
  <cp:keywords>         　</cp:keywords>
  <dc:description>         　</dc:description>
  <cp:lastModifiedBy>ZYX</cp:lastModifiedBy>
  <cp:revision>3</cp:revision>
  <dcterms:created xsi:type="dcterms:W3CDTF">2015-06-25T14:08:45Z</dcterms:created>
  <dcterms:modified xsi:type="dcterms:W3CDTF">2015-06-26T13:02:42Z</dcterms:modified>
</cp:coreProperties>
</file>