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92" autoAdjust="0"/>
  </p:normalViewPr>
  <p:slideViewPr>
    <p:cSldViewPr>
      <p:cViewPr varScale="1">
        <p:scale>
          <a:sx n="58" d="100"/>
          <a:sy n="58" d="100"/>
        </p:scale>
        <p:origin x="-14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64B2A-B972-4E6E-B369-EB3DFA47317D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ECB3B-A65B-40B6-B053-4F0C4EC3B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366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乡居少与世俗交游，僻巷少有车马来往。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白天依旧柴门紧闭，心地纯净断绝俗想。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经常涉足偏僻村落，拨开草丛相互来往。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相见不谈世俗之事，只说田园桑麻生长。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我田桑麻日渐长高，我垦土地日渐增广。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经常担心霜雪突降，庄稼凋零如同草莽。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ECB3B-A65B-40B6-B053-4F0C4EC3BB5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198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少年时就没有迎合世俗的本性，天性原本热爱山川田园生活。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错误地陷落在官场的罗网中，一去十三个年头。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关在笼中的鸟儿依恋居住过的树林，养在池中的鱼儿思念生活过的深潭。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到南边的原野里去开荒，固守愚拙，回乡过田园生活。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住宅四周有十多亩地，茅草房子有八、九间。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榆树、柳树遮掩着后檐，桃树、李树罗列在堂前。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远远的住人村落依稀可见，村落上的炊烟随风轻柔地飘升。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狗在深巷里叫，鸡在桑树顶鸣。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门庭里没有世俗琐杂的事情烦扰，空房中有的是空闲的时间。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长久地困在笼子里面，总算又能够返回到大自然了。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ECB3B-A65B-40B6-B053-4F0C4EC3BB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760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ECB3B-A65B-40B6-B053-4F0C4EC3BB5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249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离别山川湖泽已久，纵情山林荒野心舒。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姑且带着子侄晚辈，拨开树丛漫步荒墟。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游荡徘徊坟墓之间，依稀可辨前人旧居。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水井炉灶尚有遗迹，桑竹残存枯于朽株。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上前打听砍柴之人：“往日居民迁往何处？”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砍柴之人对我言道：“皆已故去并无存余。”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“三十年朝市变面貌”，此语当真一点不虚。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人生好似虚幻变化不定，然纷纷扰扰终归于虚无，从此消融了种种差别。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ECB3B-A65B-40B6-B053-4F0C4EC3BB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135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独自怅然拄杖还家，道路不平荆榛遍地。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山涧流水清澈见底，途中歇息把足来洗。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滤好家中新酿美酒，烹鸡一只款待邻里。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太阳落山室内昏暗，点燃荆柴把烛代替。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兴致正高怨恨夜短，东方渐白又露晨曦（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ī）。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ECB3B-A65B-40B6-B053-4F0C4EC3BB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54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陶渊</a:t>
            </a:r>
            <a:r>
              <a:rPr lang="zh-CN" altLang="zh-CN" dirty="0" smtClean="0"/>
              <a:t>明</a:t>
            </a:r>
            <a:r>
              <a:rPr lang="zh-CN" altLang="en-US" dirty="0"/>
              <a:t>诗</a:t>
            </a:r>
            <a:r>
              <a:rPr lang="zh-CN" altLang="en-US" dirty="0" smtClean="0"/>
              <a:t>作赏析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——《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归园田居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》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110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作者</a:t>
            </a:r>
            <a:r>
              <a:rPr lang="zh-CN" altLang="en-US" sz="2800" dirty="0" smtClean="0"/>
              <a:t>简介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陶渊明（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352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365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年—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427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年），字元亮，又名潜，私谥“靖节”，世称靖节先生。浔阳柴桑人。东晋末至南朝宋初期伟大的诗人、辞赋家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任江州祭酒、建威参军、镇军参军、彭泽县令等职，最末一次出仕为彭泽县令，八十多天便弃职而去，从此归隐田园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是中国第一位田园诗人，被称为“古今隐逸诗人之宗 ”，有《陶渊明集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73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归园田居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《归园田居》为著名诗人陶渊明所作，一共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首诗歌描写了诗人重归田园时的新鲜感受和由衷喜悦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诗人的笔下，田园是与浊流纵横的官场相对立的理想洞天，寻常的农家景象无不是现出迷人的诗情书意。诗人在用白描的手法描绘田园风光的同时，也巧妙地在其间融入自己的生活理想、人格情操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82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其</a:t>
            </a:r>
            <a:r>
              <a:rPr lang="zh-CN" altLang="zh-CN" dirty="0" smtClean="0"/>
              <a:t>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野外罕人事，穷巷寡轮鞅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白日掩荆扉，对酒绝尘想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时复虚里人，披草共来往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相见无杂言，但道桑麻长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桑麻日以长，我土日已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广。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恐霜霰至，零落同草莽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59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65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少无适俗韵，性本爱丘山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误落尘网中，一去三十年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羁鸟恋旧林，池鱼思故渊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开荒南野际，守拙归园田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方宅十余亩，草屋八九间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榆柳荫后檐，桃李罗堂前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暧暧远人村，依依墟里烟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狗吠深巷中，鸡鸣桑树颠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户庭无尘杂，虚室有余闲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在樊笼里，复得返自然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137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种豆南山下，草盛豆苗稀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晨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兴理荒秽，带月荷锄归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道狭草木长，夕露沾我衣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衣沾不足惜，但使愿无违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084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其</a:t>
            </a:r>
            <a:r>
              <a:rPr lang="zh-CN" altLang="zh-CN" dirty="0" smtClean="0"/>
              <a:t>四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久去山泽游，浪莽林野娱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试携子侄辈，披榛步荒墟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徘徊丘陇间，依依昔人居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井灶有遗处，桑竹残朽株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借问采薪者，此人皆焉如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薪者向我言，死没无复余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一世弃朝市，此语真不虚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人生似幻化，终当归空无。</a:t>
            </a:r>
          </a:p>
          <a:p>
            <a:pPr marL="0" indent="0" algn="ctr">
              <a:buNone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230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其</a:t>
            </a:r>
            <a:r>
              <a:rPr lang="zh-CN" altLang="zh-CN" dirty="0" smtClean="0"/>
              <a:t>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689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怅恨独策还，崎岖历榛曲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山涧清且浅，遇以濯吾足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漉我新熟酒，双鸡招近局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日入室中暗，荆薪代明烛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欢来苦夕短，已复至天旭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241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788</Words>
  <Application>Microsoft Office PowerPoint</Application>
  <PresentationFormat>全屏显示(4:3)</PresentationFormat>
  <Paragraphs>106</Paragraphs>
  <Slides>8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陶渊明诗作赏析</vt:lpstr>
      <vt:lpstr>作者简介</vt:lpstr>
      <vt:lpstr>归园田居</vt:lpstr>
      <vt:lpstr>其二</vt:lpstr>
      <vt:lpstr>其一</vt:lpstr>
      <vt:lpstr>其三</vt:lpstr>
      <vt:lpstr>其四</vt:lpstr>
      <vt:lpstr>其五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陶渊明诗作赏析</dc:title>
  <dc:creator>Administrator</dc:creator>
  <cp:keywords>       　</cp:keywords>
  <dc:description>       　</dc:description>
  <cp:lastModifiedBy>ZYX</cp:lastModifiedBy>
  <cp:revision>6</cp:revision>
  <dcterms:created xsi:type="dcterms:W3CDTF">2015-06-18T07:57:22Z</dcterms:created>
  <dcterms:modified xsi:type="dcterms:W3CDTF">2015-07-28T08:49:10Z</dcterms:modified>
</cp:coreProperties>
</file>