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6" r:id="rId6"/>
    <p:sldId id="260" r:id="rId7"/>
    <p:sldId id="261" r:id="rId8"/>
    <p:sldId id="262" r:id="rId9"/>
    <p:sldId id="263" r:id="rId10"/>
    <p:sldId id="264" r:id="rId1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296" y="-5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2016/3/30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2016/3/30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2016/3/30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2016/3/30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2016/3/30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2016/3/30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2016/3/30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2016/3/30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2016/3/30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2016/3/30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2016/3/30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2016/3/30</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95463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联合国秘书</a:t>
            </a:r>
            <a:r>
              <a:rPr lang="zh-CN" altLang="en-US" dirty="0" smtClean="0"/>
              <a:t>处</a:t>
            </a:r>
            <a:endParaRPr lang="zh-CN" altLang="en-US" dirty="0"/>
          </a:p>
        </p:txBody>
      </p:sp>
      <p:sp>
        <p:nvSpPr>
          <p:cNvPr id="3" name="内容占位符 2"/>
          <p:cNvSpPr>
            <a:spLocks noGrp="1"/>
          </p:cNvSpPr>
          <p:nvPr>
            <p:ph idx="1"/>
          </p:nvPr>
        </p:nvSpPr>
        <p:spPr/>
        <p:txBody>
          <a:bodyPr/>
          <a:lstStyle/>
          <a:p>
            <a:r>
              <a:rPr lang="zh-CN" altLang="en-US" dirty="0"/>
              <a:t>秘书处从事联合国各种日常工作，为联合国其他主要机关服务。秘书处的职责同联合国所处理的问题一样多种多样，范围从管理维持和平行动到调停国际争端、从调查经济及社会趋势和问题到编写关于人权和可持续发展问题的研究报告等</a:t>
            </a:r>
            <a:r>
              <a:rPr lang="zh-CN" altLang="en-US" dirty="0" smtClean="0"/>
              <a:t>。</a:t>
            </a:r>
            <a:endParaRPr lang="zh-CN" altLang="en-US" dirty="0"/>
          </a:p>
        </p:txBody>
      </p:sp>
    </p:spTree>
    <p:extLst>
      <p:ext uri="{BB962C8B-B14F-4D97-AF65-F5344CB8AC3E}">
        <p14:creationId xmlns:p14="http://schemas.microsoft.com/office/powerpoint/2010/main" val="343558718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简介</a:t>
            </a:r>
            <a:endParaRPr lang="zh-CN" altLang="en-US" dirty="0"/>
          </a:p>
        </p:txBody>
      </p:sp>
      <p:sp>
        <p:nvSpPr>
          <p:cNvPr id="3" name="内容占位符 2"/>
          <p:cNvSpPr>
            <a:spLocks noGrp="1"/>
          </p:cNvSpPr>
          <p:nvPr>
            <p:ph idx="1"/>
          </p:nvPr>
        </p:nvSpPr>
        <p:spPr/>
        <p:txBody>
          <a:bodyPr>
            <a:normAutofit lnSpcReduction="10000"/>
          </a:bodyPr>
          <a:lstStyle/>
          <a:p>
            <a:r>
              <a:rPr lang="zh-CN" altLang="en-US" dirty="0"/>
              <a:t>联合国是第二次世界大战后成立的国际组织，是一个由主权国家组成的国际组织。</a:t>
            </a:r>
            <a:r>
              <a:rPr lang="en-US" altLang="zh-CN" dirty="0"/>
              <a:t>1945</a:t>
            </a:r>
            <a:r>
              <a:rPr lang="zh-CN" altLang="en-US" dirty="0"/>
              <a:t>年</a:t>
            </a:r>
            <a:r>
              <a:rPr lang="en-US" altLang="zh-CN" dirty="0"/>
              <a:t>10</a:t>
            </a:r>
            <a:r>
              <a:rPr lang="zh-CN" altLang="en-US" dirty="0"/>
              <a:t>月</a:t>
            </a:r>
            <a:r>
              <a:rPr lang="en-US" altLang="zh-CN" dirty="0"/>
              <a:t>24</a:t>
            </a:r>
            <a:r>
              <a:rPr lang="zh-CN" altLang="en-US" dirty="0"/>
              <a:t>日，在美国旧金山签订生效的</a:t>
            </a:r>
            <a:r>
              <a:rPr lang="en-US" altLang="zh-CN" dirty="0"/>
              <a:t>《</a:t>
            </a:r>
            <a:r>
              <a:rPr lang="zh-CN" altLang="en-US" dirty="0"/>
              <a:t>联合国宪章</a:t>
            </a:r>
            <a:r>
              <a:rPr lang="en-US" altLang="zh-CN" dirty="0"/>
              <a:t>》</a:t>
            </a:r>
            <a:r>
              <a:rPr lang="zh-CN" altLang="en-US" dirty="0"/>
              <a:t>，标志着联合国正式成立</a:t>
            </a:r>
            <a:r>
              <a:rPr lang="zh-CN" altLang="en-US" dirty="0" smtClean="0"/>
              <a:t>。</a:t>
            </a:r>
            <a:endParaRPr lang="en-US" altLang="zh-CN" dirty="0" smtClean="0"/>
          </a:p>
          <a:p>
            <a:r>
              <a:rPr lang="zh-CN" altLang="en-US" dirty="0" smtClean="0"/>
              <a:t>联</a:t>
            </a:r>
            <a:r>
              <a:rPr lang="zh-CN" altLang="en-US" dirty="0"/>
              <a:t>合国致力于促进各国在国际法、国际安全、经济发展、社会进步、人权及实现世界和平方面的合作。联合国现在共有</a:t>
            </a:r>
            <a:r>
              <a:rPr lang="en-US" altLang="zh-CN" dirty="0"/>
              <a:t>193</a:t>
            </a:r>
            <a:r>
              <a:rPr lang="zh-CN" altLang="en-US" dirty="0"/>
              <a:t>个成员国，总部设立在美国纽约。</a:t>
            </a:r>
          </a:p>
        </p:txBody>
      </p:sp>
    </p:spTree>
    <p:extLst>
      <p:ext uri="{BB962C8B-B14F-4D97-AF65-F5344CB8AC3E}">
        <p14:creationId xmlns:p14="http://schemas.microsoft.com/office/powerpoint/2010/main" val="25652736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宗旨</a:t>
            </a:r>
            <a:endParaRPr lang="zh-CN" altLang="en-US" dirty="0"/>
          </a:p>
        </p:txBody>
      </p:sp>
      <p:sp>
        <p:nvSpPr>
          <p:cNvPr id="3" name="内容占位符 2"/>
          <p:cNvSpPr>
            <a:spLocks noGrp="1"/>
          </p:cNvSpPr>
          <p:nvPr>
            <p:ph idx="1"/>
          </p:nvPr>
        </p:nvSpPr>
        <p:spPr/>
        <p:txBody>
          <a:bodyPr>
            <a:normAutofit/>
          </a:bodyPr>
          <a:lstStyle/>
          <a:p>
            <a:r>
              <a:rPr lang="zh-CN" altLang="en-US" dirty="0"/>
              <a:t>维持世界各地和</a:t>
            </a:r>
            <a:r>
              <a:rPr lang="zh-CN" altLang="en-US" dirty="0" smtClean="0"/>
              <a:t>平</a:t>
            </a:r>
            <a:endParaRPr lang="zh-CN" altLang="en-US" dirty="0"/>
          </a:p>
          <a:p>
            <a:r>
              <a:rPr lang="zh-CN" altLang="en-US" dirty="0"/>
              <a:t>发展国家之间的友好关</a:t>
            </a:r>
            <a:r>
              <a:rPr lang="zh-CN" altLang="en-US" dirty="0" smtClean="0"/>
              <a:t>系</a:t>
            </a:r>
            <a:endParaRPr lang="zh-CN" altLang="en-US" dirty="0"/>
          </a:p>
          <a:p>
            <a:r>
              <a:rPr lang="zh-CN" altLang="en-US" dirty="0"/>
              <a:t>帮助各国共同努力，改善贫困人民的生活，战胜饥饿、疾病和扫除文盲，并鼓励尊重彼此的权利和自</a:t>
            </a:r>
            <a:r>
              <a:rPr lang="zh-CN" altLang="en-US" dirty="0" smtClean="0"/>
              <a:t>由</a:t>
            </a:r>
            <a:endParaRPr lang="zh-CN" altLang="en-US" dirty="0"/>
          </a:p>
          <a:p>
            <a:r>
              <a:rPr lang="zh-CN" altLang="en-US" dirty="0"/>
              <a:t>成为协调各国行动，实现上述目标的中</a:t>
            </a:r>
            <a:r>
              <a:rPr lang="zh-CN" altLang="en-US" dirty="0" smtClean="0"/>
              <a:t>心</a:t>
            </a:r>
            <a:endParaRPr lang="zh-CN" altLang="en-US" dirty="0"/>
          </a:p>
        </p:txBody>
      </p:sp>
    </p:spTree>
    <p:extLst>
      <p:ext uri="{BB962C8B-B14F-4D97-AF65-F5344CB8AC3E}">
        <p14:creationId xmlns:p14="http://schemas.microsoft.com/office/powerpoint/2010/main" val="36915816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联合国旗</a:t>
            </a:r>
            <a:endParaRPr lang="zh-CN" altLang="en-US" dirty="0"/>
          </a:p>
        </p:txBody>
      </p:sp>
    </p:spTree>
    <p:extLst>
      <p:ext uri="{BB962C8B-B14F-4D97-AF65-F5344CB8AC3E}">
        <p14:creationId xmlns:p14="http://schemas.microsoft.com/office/powerpoint/2010/main" val="17835777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主要机构</a:t>
            </a:r>
            <a:endParaRPr lang="zh-CN" altLang="en-US" dirty="0"/>
          </a:p>
        </p:txBody>
      </p:sp>
      <p:sp>
        <p:nvSpPr>
          <p:cNvPr id="3" name="内容占位符 2"/>
          <p:cNvSpPr>
            <a:spLocks noGrp="1"/>
          </p:cNvSpPr>
          <p:nvPr>
            <p:ph idx="1"/>
          </p:nvPr>
        </p:nvSpPr>
        <p:spPr/>
        <p:txBody>
          <a:bodyPr/>
          <a:lstStyle/>
          <a:p>
            <a:r>
              <a:rPr lang="zh-CN" altLang="en-US" dirty="0" smtClean="0"/>
              <a:t>联合国总部</a:t>
            </a:r>
            <a:endParaRPr lang="en-US" altLang="zh-CN" dirty="0" smtClean="0"/>
          </a:p>
          <a:p>
            <a:r>
              <a:rPr lang="zh-CN" altLang="en-US" dirty="0"/>
              <a:t>联合</a:t>
            </a:r>
            <a:r>
              <a:rPr lang="zh-CN" altLang="en-US" dirty="0" smtClean="0"/>
              <a:t>国大会</a:t>
            </a:r>
            <a:endParaRPr lang="en-US" altLang="zh-CN" dirty="0" smtClean="0"/>
          </a:p>
          <a:p>
            <a:r>
              <a:rPr lang="zh-CN" altLang="en-US" dirty="0"/>
              <a:t>联合</a:t>
            </a:r>
            <a:r>
              <a:rPr lang="zh-CN" altLang="en-US" dirty="0" smtClean="0"/>
              <a:t>国安理会</a:t>
            </a:r>
            <a:endParaRPr lang="en-US" altLang="zh-CN" dirty="0" smtClean="0"/>
          </a:p>
          <a:p>
            <a:r>
              <a:rPr lang="zh-CN" altLang="en-US" dirty="0"/>
              <a:t>国</a:t>
            </a:r>
            <a:r>
              <a:rPr lang="zh-CN" altLang="en-US" dirty="0" smtClean="0"/>
              <a:t>际法院</a:t>
            </a:r>
            <a:endParaRPr lang="en-US" altLang="zh-CN" dirty="0" smtClean="0"/>
          </a:p>
          <a:p>
            <a:r>
              <a:rPr lang="zh-CN" altLang="en-US" dirty="0" smtClean="0"/>
              <a:t>联合国秘</a:t>
            </a:r>
            <a:r>
              <a:rPr lang="zh-CN" altLang="en-US" dirty="0"/>
              <a:t>书处</a:t>
            </a:r>
            <a:endParaRPr lang="en-US" altLang="zh-CN" dirty="0" smtClean="0"/>
          </a:p>
          <a:p>
            <a:endParaRPr lang="zh-CN" altLang="en-US" dirty="0"/>
          </a:p>
        </p:txBody>
      </p:sp>
    </p:spTree>
    <p:extLst>
      <p:ext uri="{BB962C8B-B14F-4D97-AF65-F5344CB8AC3E}">
        <p14:creationId xmlns:p14="http://schemas.microsoft.com/office/powerpoint/2010/main" val="28861676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联合国总</a:t>
            </a:r>
            <a:r>
              <a:rPr lang="zh-CN" altLang="en-US" dirty="0" smtClean="0"/>
              <a:t>部</a:t>
            </a:r>
            <a:endParaRPr lang="zh-CN" altLang="en-US" dirty="0"/>
          </a:p>
        </p:txBody>
      </p:sp>
      <p:sp>
        <p:nvSpPr>
          <p:cNvPr id="3" name="内容占位符 2"/>
          <p:cNvSpPr>
            <a:spLocks noGrp="1"/>
          </p:cNvSpPr>
          <p:nvPr>
            <p:ph idx="1"/>
          </p:nvPr>
        </p:nvSpPr>
        <p:spPr/>
        <p:txBody>
          <a:bodyPr/>
          <a:lstStyle/>
          <a:p>
            <a:r>
              <a:rPr lang="zh-CN" altLang="en-US" dirty="0"/>
              <a:t>联合国总部设在美国纽约，在瑞士日内瓦设有联合国欧洲办事处。</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32004" y="3212976"/>
            <a:ext cx="3810000" cy="2527300"/>
          </a:xfrm>
          <a:prstGeom prst="rect">
            <a:avLst/>
          </a:prstGeom>
        </p:spPr>
      </p:pic>
    </p:spTree>
    <p:extLst>
      <p:ext uri="{BB962C8B-B14F-4D97-AF65-F5344CB8AC3E}">
        <p14:creationId xmlns:p14="http://schemas.microsoft.com/office/powerpoint/2010/main" val="29766460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联合国大</a:t>
            </a:r>
            <a:r>
              <a:rPr lang="zh-CN" altLang="en-US" dirty="0" smtClean="0"/>
              <a:t>会</a:t>
            </a:r>
            <a:endParaRPr lang="zh-CN" altLang="en-US" dirty="0"/>
          </a:p>
        </p:txBody>
      </p:sp>
      <p:sp>
        <p:nvSpPr>
          <p:cNvPr id="3" name="内容占位符 2"/>
          <p:cNvSpPr>
            <a:spLocks noGrp="1"/>
          </p:cNvSpPr>
          <p:nvPr>
            <p:ph idx="1"/>
          </p:nvPr>
        </p:nvSpPr>
        <p:spPr/>
        <p:txBody>
          <a:bodyPr/>
          <a:lstStyle/>
          <a:p>
            <a:r>
              <a:rPr lang="zh-CN" altLang="en-US" dirty="0"/>
              <a:t>联合国大</a:t>
            </a:r>
            <a:r>
              <a:rPr lang="zh-CN" altLang="en-US" dirty="0" smtClean="0"/>
              <a:t>会简</a:t>
            </a:r>
            <a:r>
              <a:rPr lang="zh-CN" altLang="en-US" dirty="0"/>
              <a:t>称“联大”，是联合国的主要审议、监督和审查机构。由全体会员国组成。大会在制订标准和编纂国际法方面也发挥着重要作用。大会每年</a:t>
            </a:r>
            <a:r>
              <a:rPr lang="en-US" altLang="zh-CN" dirty="0"/>
              <a:t>9</a:t>
            </a:r>
            <a:r>
              <a:rPr lang="zh-CN" altLang="en-US" dirty="0"/>
              <a:t>月至</a:t>
            </a:r>
            <a:r>
              <a:rPr lang="en-US" altLang="zh-CN" dirty="0"/>
              <a:t>12</a:t>
            </a:r>
            <a:r>
              <a:rPr lang="zh-CN" altLang="en-US" dirty="0"/>
              <a:t>月集中举行常会，并在之后视需要开会</a:t>
            </a:r>
            <a:r>
              <a:rPr lang="zh-CN" altLang="en-US" dirty="0" smtClean="0"/>
              <a:t>。</a:t>
            </a:r>
            <a:endParaRPr lang="zh-CN" altLang="en-US" dirty="0"/>
          </a:p>
        </p:txBody>
      </p:sp>
    </p:spTree>
    <p:extLst>
      <p:ext uri="{BB962C8B-B14F-4D97-AF65-F5344CB8AC3E}">
        <p14:creationId xmlns:p14="http://schemas.microsoft.com/office/powerpoint/2010/main" val="3945785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联合国安理</a:t>
            </a:r>
            <a:r>
              <a:rPr lang="zh-CN" altLang="en-US" dirty="0" smtClean="0"/>
              <a:t>会</a:t>
            </a:r>
            <a:endParaRPr lang="zh-CN" altLang="en-US" dirty="0"/>
          </a:p>
        </p:txBody>
      </p:sp>
      <p:sp>
        <p:nvSpPr>
          <p:cNvPr id="3" name="内容占位符 2"/>
          <p:cNvSpPr>
            <a:spLocks noGrp="1"/>
          </p:cNvSpPr>
          <p:nvPr>
            <p:ph idx="1"/>
          </p:nvPr>
        </p:nvSpPr>
        <p:spPr/>
        <p:txBody>
          <a:bodyPr/>
          <a:lstStyle/>
          <a:p>
            <a:r>
              <a:rPr lang="zh-CN" altLang="en-US" dirty="0"/>
              <a:t>安全理事会的职责是维护国家之间的和平与安全。联合国的其他主要机构只有对会员国提出“建议”的权利，而安理会则有权提出具有强制性的决议，在宪章第二十五条规定下，会员国必须接受并履行。安理会的决议被称为联合国安全理事会决议</a:t>
            </a:r>
            <a:r>
              <a:rPr lang="zh-CN" altLang="en-US" dirty="0" smtClean="0"/>
              <a:t>。</a:t>
            </a:r>
            <a:endParaRPr lang="zh-CN" altLang="en-US" dirty="0"/>
          </a:p>
        </p:txBody>
      </p:sp>
    </p:spTree>
    <p:extLst>
      <p:ext uri="{BB962C8B-B14F-4D97-AF65-F5344CB8AC3E}">
        <p14:creationId xmlns:p14="http://schemas.microsoft.com/office/powerpoint/2010/main" val="406882785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国际法</a:t>
            </a:r>
            <a:r>
              <a:rPr lang="zh-CN" altLang="en-US" dirty="0" smtClean="0"/>
              <a:t>院</a:t>
            </a:r>
            <a:endParaRPr lang="zh-CN" altLang="en-US" dirty="0"/>
          </a:p>
        </p:txBody>
      </p:sp>
      <p:sp>
        <p:nvSpPr>
          <p:cNvPr id="3" name="内容占位符 2"/>
          <p:cNvSpPr>
            <a:spLocks noGrp="1"/>
          </p:cNvSpPr>
          <p:nvPr>
            <p:ph idx="1"/>
          </p:nvPr>
        </p:nvSpPr>
        <p:spPr/>
        <p:txBody>
          <a:bodyPr/>
          <a:lstStyle/>
          <a:p>
            <a:r>
              <a:rPr lang="zh-CN" altLang="en-US" dirty="0"/>
              <a:t>国际法院（</a:t>
            </a:r>
            <a:r>
              <a:rPr lang="en-US" altLang="zh-CN" dirty="0"/>
              <a:t>ICJ</a:t>
            </a:r>
            <a:r>
              <a:rPr lang="zh-CN" altLang="en-US" dirty="0"/>
              <a:t>）位于荷兰海牙，是联合国的主要司法机构，于</a:t>
            </a:r>
            <a:r>
              <a:rPr lang="en-US" altLang="zh-CN" dirty="0"/>
              <a:t>1945</a:t>
            </a:r>
            <a:r>
              <a:rPr lang="zh-CN" altLang="en-US" dirty="0"/>
              <a:t>年根据联合国宪章建立起来，并在</a:t>
            </a:r>
            <a:r>
              <a:rPr lang="en-US" altLang="zh-CN" dirty="0"/>
              <a:t>1946</a:t>
            </a:r>
            <a:r>
              <a:rPr lang="zh-CN" altLang="en-US" dirty="0"/>
              <a:t>年作为常设国际法院的继承者开始运行。国际法院由</a:t>
            </a:r>
            <a:r>
              <a:rPr lang="en-US" altLang="zh-CN" dirty="0"/>
              <a:t>15</a:t>
            </a:r>
            <a:r>
              <a:rPr lang="zh-CN" altLang="en-US" dirty="0"/>
              <a:t>名法官组成，法官任期</a:t>
            </a:r>
            <a:r>
              <a:rPr lang="en-US" altLang="zh-CN" dirty="0"/>
              <a:t>9</a:t>
            </a:r>
            <a:r>
              <a:rPr lang="zh-CN" altLang="en-US" dirty="0"/>
              <a:t>年，由大会任命，必须来自不同的国家</a:t>
            </a:r>
            <a:r>
              <a:rPr lang="zh-CN" altLang="en-US" dirty="0" smtClean="0"/>
              <a:t>。</a:t>
            </a:r>
            <a:endParaRPr lang="zh-CN" altLang="en-US" dirty="0"/>
          </a:p>
        </p:txBody>
      </p:sp>
    </p:spTree>
    <p:extLst>
      <p:ext uri="{BB962C8B-B14F-4D97-AF65-F5344CB8AC3E}">
        <p14:creationId xmlns:p14="http://schemas.microsoft.com/office/powerpoint/2010/main" val="360155656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TotalTime>
  <Words>715</Words>
  <Application>Microsoft Office PowerPoint</Application>
  <PresentationFormat>全屏显示(4:3)</PresentationFormat>
  <Paragraphs>25</Paragraphs>
  <Slides>10</Slides>
  <Notes>0</Notes>
  <HiddenSlides>0</HiddenSlides>
  <MMClips>0</MMClips>
  <ScaleCrop>false</ScaleCrop>
  <HeadingPairs>
    <vt:vector size="4" baseType="variant">
      <vt:variant>
        <vt:lpstr>主题</vt:lpstr>
      </vt:variant>
      <vt:variant>
        <vt:i4>1</vt:i4>
      </vt:variant>
      <vt:variant>
        <vt:lpstr>幻灯片标题</vt:lpstr>
      </vt:variant>
      <vt:variant>
        <vt:i4>10</vt:i4>
      </vt:variant>
    </vt:vector>
  </HeadingPairs>
  <TitlesOfParts>
    <vt:vector size="11" baseType="lpstr">
      <vt:lpstr>Office 主题</vt:lpstr>
      <vt:lpstr>PowerPoint 演示文稿</vt:lpstr>
      <vt:lpstr>简介</vt:lpstr>
      <vt:lpstr>宗旨</vt:lpstr>
      <vt:lpstr>联合国旗</vt:lpstr>
      <vt:lpstr>主要机构</vt:lpstr>
      <vt:lpstr>联合国总部</vt:lpstr>
      <vt:lpstr>联合国大会</vt:lpstr>
      <vt:lpstr>联合国安理会</vt:lpstr>
      <vt:lpstr>国际法院</vt:lpstr>
      <vt:lpstr>联合国秘书处</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走进联合国</dc:title>
  <dc:creator>Administrator</dc:creator>
  <cp:keywords>  　   　          　   　   　  　  　       　   　     　    　 　 　   　        　          　</cp:keywords>
  <dc:description>  　   　          　   　   　  　  　       　   　     　    　 　 　   　        　          　</dc:description>
  <cp:lastModifiedBy>ZYX</cp:lastModifiedBy>
  <cp:revision>5</cp:revision>
  <dcterms:created xsi:type="dcterms:W3CDTF">2016-03-24T12:08:35Z</dcterms:created>
  <dcterms:modified xsi:type="dcterms:W3CDTF">2016-03-30T14:59:10Z</dcterms:modified>
</cp:coreProperties>
</file>