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7788" y="548680"/>
            <a:ext cx="7772400" cy="1470025"/>
          </a:xfrm>
        </p:spPr>
        <p:txBody>
          <a:bodyPr/>
          <a:lstStyle/>
          <a:p>
            <a:r>
              <a:rPr lang="zh-CN" altLang="en-US" dirty="0"/>
              <a:t>保护水资源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680" y="2492896"/>
            <a:ext cx="4932632" cy="324036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043608" y="1844824"/>
            <a:ext cx="69847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603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世界水资源现状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/>
              <a:t>从宇宙来看，地球是一个蔚蓝色的星球，地球的储水量是很丰富的，共有</a:t>
            </a:r>
            <a:r>
              <a:rPr lang="en-US" altLang="zh-CN" dirty="0"/>
              <a:t>14.5</a:t>
            </a:r>
            <a:r>
              <a:rPr lang="zh-CN" altLang="en-US" dirty="0"/>
              <a:t>亿立方千米之多</a:t>
            </a:r>
            <a:r>
              <a:rPr lang="en-US" altLang="zh-CN" dirty="0"/>
              <a:t>,</a:t>
            </a:r>
            <a:r>
              <a:rPr lang="zh-CN" altLang="en-US" dirty="0"/>
              <a:t>其</a:t>
            </a:r>
            <a:r>
              <a:rPr lang="en-US" altLang="zh-CN" dirty="0"/>
              <a:t>72%</a:t>
            </a:r>
            <a:r>
              <a:rPr lang="zh-CN" altLang="en-US" dirty="0"/>
              <a:t>的面积覆盖水。但实际上，地球上</a:t>
            </a:r>
            <a:r>
              <a:rPr lang="en-US" altLang="zh-CN" dirty="0"/>
              <a:t>97.5%</a:t>
            </a:r>
            <a:r>
              <a:rPr lang="zh-CN" altLang="en-US" dirty="0"/>
              <a:t>的水是咸</a:t>
            </a:r>
            <a:r>
              <a:rPr lang="zh-CN" altLang="en-US" dirty="0" smtClean="0"/>
              <a:t>水，</a:t>
            </a:r>
            <a:r>
              <a:rPr lang="zh-CN" altLang="en-US" dirty="0"/>
              <a:t>又咸又苦，不能饮用，不能灌溉，也很难在工业应用，能直接被人们生产和生活利用的水少得可怜，仅有</a:t>
            </a:r>
            <a:r>
              <a:rPr lang="en-US" altLang="zh-CN" dirty="0"/>
              <a:t>2.5%</a:t>
            </a:r>
            <a:r>
              <a:rPr lang="zh-CN" altLang="en-US" dirty="0"/>
              <a:t>的淡水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而</a:t>
            </a:r>
            <a:r>
              <a:rPr lang="zh-CN" altLang="en-US" dirty="0"/>
              <a:t>在淡水中，将近</a:t>
            </a:r>
            <a:r>
              <a:rPr lang="en-US" altLang="zh-CN" dirty="0"/>
              <a:t>70%</a:t>
            </a:r>
            <a:r>
              <a:rPr lang="zh-CN" altLang="en-US" dirty="0"/>
              <a:t>冻结在南极和格陵兰的冰盖中，其余的大部分是土壤中的水分或是深层地下水，难以供人类开采使用。江河、湖泊、水库及浅层地下水等来源的水较易于开采供人类直接使用，但其数量不足世界淡水的</a:t>
            </a:r>
            <a:r>
              <a:rPr lang="en-US" altLang="zh-CN" dirty="0"/>
              <a:t>1%</a:t>
            </a:r>
            <a:r>
              <a:rPr lang="zh-CN" altLang="en-US" dirty="0"/>
              <a:t>，约占地球上全部水的</a:t>
            </a:r>
            <a:r>
              <a:rPr lang="en-US" altLang="zh-CN" dirty="0"/>
              <a:t>0.007%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5748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世界水资源现状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/>
              <a:t>全球淡水资源不仅短缺而且地区分布极不平衡。按地区分布，巴西、俄罗斯、加拿大、中国、美国、印度尼西亚、印度、哥伦比亚和刚果</a:t>
            </a:r>
            <a:r>
              <a:rPr lang="en-US" altLang="zh-CN" dirty="0"/>
              <a:t>9</a:t>
            </a:r>
            <a:r>
              <a:rPr lang="zh-CN" altLang="en-US" dirty="0"/>
              <a:t>个国家的淡水资源占了世界淡水资源的</a:t>
            </a:r>
            <a:r>
              <a:rPr lang="en-US" altLang="zh-CN" dirty="0"/>
              <a:t>60%</a:t>
            </a:r>
            <a:r>
              <a:rPr lang="zh-CN" altLang="en-US" dirty="0"/>
              <a:t>。约占世界人口总数</a:t>
            </a:r>
            <a:r>
              <a:rPr lang="en-US" altLang="zh-CN" dirty="0"/>
              <a:t>40%</a:t>
            </a:r>
            <a:r>
              <a:rPr lang="zh-CN" altLang="en-US" dirty="0"/>
              <a:t>的</a:t>
            </a:r>
            <a:r>
              <a:rPr lang="en-US" altLang="zh-CN" dirty="0"/>
              <a:t>80</a:t>
            </a:r>
            <a:r>
              <a:rPr lang="zh-CN" altLang="en-US" dirty="0"/>
              <a:t>个国家和地区约</a:t>
            </a:r>
            <a:r>
              <a:rPr lang="en-US" altLang="zh-CN" dirty="0"/>
              <a:t>15</a:t>
            </a:r>
            <a:r>
              <a:rPr lang="zh-CN" altLang="en-US" dirty="0"/>
              <a:t>亿人口淡水不足，其中</a:t>
            </a:r>
            <a:r>
              <a:rPr lang="en-US" altLang="zh-CN" dirty="0"/>
              <a:t>26</a:t>
            </a:r>
            <a:r>
              <a:rPr lang="zh-CN" altLang="en-US" dirty="0"/>
              <a:t>个国家约</a:t>
            </a:r>
            <a:r>
              <a:rPr lang="en-US" altLang="zh-CN" dirty="0"/>
              <a:t>3</a:t>
            </a:r>
            <a:r>
              <a:rPr lang="zh-CN" altLang="en-US" dirty="0"/>
              <a:t>亿人极度缺水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更</a:t>
            </a:r>
            <a:r>
              <a:rPr lang="zh-CN" altLang="en-US" dirty="0"/>
              <a:t>可怕的是，预计到</a:t>
            </a:r>
            <a:r>
              <a:rPr lang="en-US" altLang="zh-CN" dirty="0"/>
              <a:t>2025</a:t>
            </a:r>
            <a:r>
              <a:rPr lang="zh-CN" altLang="en-US" dirty="0"/>
              <a:t>年，世界上缺水人口将增长一倍，</a:t>
            </a:r>
            <a:r>
              <a:rPr lang="en-US" altLang="zh-CN" dirty="0"/>
              <a:t>40</a:t>
            </a:r>
            <a:r>
              <a:rPr lang="zh-CN" altLang="en-US" dirty="0"/>
              <a:t>个国家和地区将面临淡水匮乏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477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中国水污染问题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我国人口众多，是世界第一人口大国，虽然我国也是水资源大国，但人均淡水资源只占世界人均淡水资源的四分之一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我国</a:t>
            </a:r>
            <a:r>
              <a:rPr lang="zh-CN" altLang="en-US" dirty="0" smtClean="0"/>
              <a:t>是</a:t>
            </a:r>
            <a:r>
              <a:rPr lang="zh-CN" altLang="en-US" dirty="0"/>
              <a:t>一个严重缺水的国家。海河、辽河、淮河、黄河、松花江、长江和珠江</a:t>
            </a:r>
            <a:r>
              <a:rPr lang="en-US" altLang="zh-CN" dirty="0"/>
              <a:t>7</a:t>
            </a:r>
            <a:r>
              <a:rPr lang="zh-CN" altLang="en-US" dirty="0"/>
              <a:t>大江河水系，均受到不同程度的污染。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272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水资源保护措施一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保护水资源，首先要全社会动员起来，改变传统的用水观念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r>
              <a:rPr lang="zh-CN" altLang="en-US" dirty="0" smtClean="0"/>
              <a:t>要</a:t>
            </a:r>
            <a:r>
              <a:rPr lang="zh-CN" altLang="en-US" dirty="0"/>
              <a:t>在全社会呼吁节约用水，一水多用，充分循环利用水。要树立惜水意识，开展水资源警示教育。</a:t>
            </a:r>
          </a:p>
        </p:txBody>
      </p:sp>
    </p:spTree>
    <p:extLst>
      <p:ext uri="{BB962C8B-B14F-4D97-AF65-F5344CB8AC3E}">
        <p14:creationId xmlns:p14="http://schemas.microsoft.com/office/powerpoint/2010/main" val="36363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水资源保护措</a:t>
            </a:r>
            <a:r>
              <a:rPr lang="zh-CN" altLang="en-US" dirty="0" smtClean="0"/>
              <a:t>施二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必须合理开发水资源，避免水资源破坏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提高水资源利用率，减少水资源浪费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进行水资源污染防治，实现水资源综合利用。</a:t>
            </a:r>
          </a:p>
        </p:txBody>
      </p:sp>
    </p:spTree>
    <p:extLst>
      <p:ext uri="{BB962C8B-B14F-4D97-AF65-F5344CB8AC3E}">
        <p14:creationId xmlns:p14="http://schemas.microsoft.com/office/powerpoint/2010/main" val="320193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水资源保护措</a:t>
            </a:r>
            <a:r>
              <a:rPr lang="zh-CN" altLang="en-US" dirty="0" smtClean="0"/>
              <a:t>施三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改革的用水制度，加强政府的宏观调控，加大治理污染和环境保护力度，也是水资源保护利用的有效途径。</a:t>
            </a:r>
          </a:p>
        </p:txBody>
      </p:sp>
    </p:spTree>
    <p:extLst>
      <p:ext uri="{BB962C8B-B14F-4D97-AF65-F5344CB8AC3E}">
        <p14:creationId xmlns:p14="http://schemas.microsoft.com/office/powerpoint/2010/main" val="316171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27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722</Words>
  <Application>Microsoft Office PowerPoint</Application>
  <PresentationFormat>全屏显示(4:3)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保护水资源</vt:lpstr>
      <vt:lpstr>世界水资源现状</vt:lpstr>
      <vt:lpstr>世界水资源现状</vt:lpstr>
      <vt:lpstr>中国水污染问题</vt:lpstr>
      <vt:lpstr>水资源保护措施一</vt:lpstr>
      <vt:lpstr>水资源保护措施二</vt:lpstr>
      <vt:lpstr>水资源保护措施三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保护水资源</dc:title>
  <dc:creator>Administrator</dc:creator>
  <cp:keywords>     　</cp:keywords>
  <dc:description>     　</dc:description>
  <cp:lastModifiedBy>ZYX</cp:lastModifiedBy>
  <cp:revision>3</cp:revision>
  <dcterms:created xsi:type="dcterms:W3CDTF">2015-06-18T07:09:52Z</dcterms:created>
  <dcterms:modified xsi:type="dcterms:W3CDTF">2015-06-18T07:27:44Z</dcterms:modified>
</cp:coreProperties>
</file>