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99049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7247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600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94033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7897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07694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211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19562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03194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522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485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185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西塘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西塘位于浙江省嘉兴市嘉善县，古称胥塘、斜塘，早在春秋战国时期就是吴越相争的交界处，西塘素以桥多、弄多、廊棚多而闻名。西塘民风淳厚，橹声悠扬，到处洋溢着中国古代传统文化特有的人文积淀。</a:t>
            </a:r>
          </a:p>
        </p:txBody>
      </p:sp>
    </p:spTree>
    <p:extLst>
      <p:ext uri="{BB962C8B-B14F-4D97-AF65-F5344CB8AC3E}">
        <p14:creationId xmlns:p14="http://schemas.microsoft.com/office/powerpoint/2010/main" val="1652254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乌镇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乌镇位于浙江桐乡，镇内河道如织、石桥纵横、高墙深巷、水阁飞檐，到处呈现典型的水乡景致。乌镇，眼里满是水的影子。</a:t>
            </a:r>
            <a:r>
              <a:rPr lang="en-US" altLang="zh-CN" dirty="0"/>
              <a:t>1896</a:t>
            </a:r>
            <a:r>
              <a:rPr lang="zh-CN" altLang="en-US" dirty="0"/>
              <a:t>年，著名文学家茅盾就诞生这里。历史上这个小镇曾出过</a:t>
            </a:r>
            <a:r>
              <a:rPr lang="en-US" altLang="zh-CN" dirty="0"/>
              <a:t>64</a:t>
            </a:r>
            <a:r>
              <a:rPr lang="zh-CN" altLang="en-US" dirty="0"/>
              <a:t>名进士、</a:t>
            </a:r>
            <a:r>
              <a:rPr lang="en-US" altLang="zh-CN" dirty="0"/>
              <a:t>161</a:t>
            </a:r>
            <a:r>
              <a:rPr lang="zh-CN" altLang="en-US" dirty="0"/>
              <a:t>名举人，茅盾、沈泽民、严独鹤等名人。乌镇街道上清代的民居建筑保存完好，坐在乌镇小河边的廊棚下，欣赏小镇的风景，体验这个小镇所具有的文化氛围，实有天上人间之感。</a:t>
            </a:r>
          </a:p>
        </p:txBody>
      </p:sp>
    </p:spTree>
    <p:extLst>
      <p:ext uri="{BB962C8B-B14F-4D97-AF65-F5344CB8AC3E}">
        <p14:creationId xmlns:p14="http://schemas.microsoft.com/office/powerpoint/2010/main" val="2083528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南浔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南浔位于浙江省湖州市南浔区，是一个有近八百年历史的水乡古镇，别看这只是一个小镇，它却是近代史上罕见的一个巨富之镇，作为水乡古镇的南浔，似乎连随处可见的小桥也与别处不同，充满大气与华贵</a:t>
            </a:r>
            <a:r>
              <a:rPr lang="zh-CN" altLang="en-US" dirty="0" smtClean="0"/>
              <a:t>。石</a:t>
            </a:r>
            <a:r>
              <a:rPr lang="zh-CN" altLang="en-US" dirty="0"/>
              <a:t>拱桥、夹河的小街水巷、依水而筑的百间楼民居，中西合壁的巨宅宏厦、古松翠柏显示着她经的岁月。南浔著名景点：嘉业堂藏书楼、刘氏小莲庄、“南浔三古桥”。</a:t>
            </a:r>
          </a:p>
        </p:txBody>
      </p:sp>
    </p:spTree>
    <p:extLst>
      <p:ext uri="{BB962C8B-B14F-4D97-AF65-F5344CB8AC3E}">
        <p14:creationId xmlns:p14="http://schemas.microsoft.com/office/powerpoint/2010/main" val="2742748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427</Words>
  <Application>Microsoft Office PowerPoint</Application>
  <PresentationFormat>全屏显示(4:3)</PresentationFormat>
  <Paragraphs>6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西塘</vt:lpstr>
      <vt:lpstr>乌镇</vt:lpstr>
      <vt:lpstr>南浔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西塘</dc:title>
  <dc:creator>ZYX</dc:creator>
  <cp:lastModifiedBy>ZYX</cp:lastModifiedBy>
  <cp:revision>1</cp:revision>
  <dcterms:created xsi:type="dcterms:W3CDTF">2016-03-31T03:22:22Z</dcterms:created>
  <dcterms:modified xsi:type="dcterms:W3CDTF">2016-03-31T03:23:58Z</dcterms:modified>
</cp:coreProperties>
</file>