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美丽的樱</a:t>
            </a:r>
            <a:r>
              <a:rPr lang="zh-CN" altLang="en-US" sz="6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花</a:t>
            </a:r>
          </a:p>
        </p:txBody>
      </p:sp>
    </p:spTree>
    <p:extLst>
      <p:ext uri="{BB962C8B-B14F-4D97-AF65-F5344CB8AC3E}">
        <p14:creationId xmlns:p14="http://schemas.microsoft.com/office/powerpoint/2010/main" val="12967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樱花，起源于中国。据日本权威著作</a:t>
            </a:r>
            <a:r>
              <a:rPr lang="en-US" altLang="zh-CN" dirty="0"/>
              <a:t>《</a:t>
            </a:r>
            <a:r>
              <a:rPr lang="zh-CN" altLang="en-US" dirty="0"/>
              <a:t>樱大鉴</a:t>
            </a:r>
            <a:r>
              <a:rPr lang="en-US" altLang="zh-CN" dirty="0"/>
              <a:t>》</a:t>
            </a:r>
            <a:r>
              <a:rPr lang="zh-CN" altLang="en-US" dirty="0"/>
              <a:t>记载，樱花原产于喜马拉雅山脉。被人工栽培后，这一物种逐步传入中国长江流域、中国西南地区以及台湾岛。秦汉时期，宫廷皇族就已种植樱花，距今已有</a:t>
            </a:r>
            <a:r>
              <a:rPr lang="en-US" altLang="zh-CN" dirty="0"/>
              <a:t>2000</a:t>
            </a:r>
            <a:r>
              <a:rPr lang="zh-CN" altLang="en-US" dirty="0"/>
              <a:t>多年的栽培历史。</a:t>
            </a:r>
          </a:p>
        </p:txBody>
      </p:sp>
    </p:spTree>
    <p:extLst>
      <p:ext uri="{BB962C8B-B14F-4D97-AF65-F5344CB8AC3E}">
        <p14:creationId xmlns:p14="http://schemas.microsoft.com/office/powerpoint/2010/main" val="244485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樱花的种类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山樱花</a:t>
            </a:r>
            <a:endParaRPr lang="en-US" altLang="zh-CN" dirty="0" smtClean="0"/>
          </a:p>
          <a:p>
            <a:r>
              <a:rPr lang="zh-CN" altLang="en-US" dirty="0" smtClean="0"/>
              <a:t>东</a:t>
            </a:r>
            <a:r>
              <a:rPr lang="zh-CN" altLang="en-US" dirty="0"/>
              <a:t>京樱</a:t>
            </a:r>
            <a:r>
              <a:rPr lang="zh-CN" altLang="en-US" dirty="0" smtClean="0"/>
              <a:t>花</a:t>
            </a:r>
            <a:endParaRPr lang="en-US" altLang="zh-CN" dirty="0" smtClean="0"/>
          </a:p>
          <a:p>
            <a:r>
              <a:rPr lang="zh-CN" altLang="en-US" dirty="0"/>
              <a:t>关山</a:t>
            </a:r>
            <a:r>
              <a:rPr lang="zh-CN" altLang="en-US" dirty="0" smtClean="0"/>
              <a:t>樱</a:t>
            </a:r>
            <a:endParaRPr lang="en-US" altLang="zh-CN" dirty="0" smtClean="0"/>
          </a:p>
          <a:p>
            <a:r>
              <a:rPr lang="zh-CN" altLang="en-US" dirty="0"/>
              <a:t>河津</a:t>
            </a:r>
            <a:r>
              <a:rPr lang="zh-CN" altLang="en-US" dirty="0" smtClean="0"/>
              <a:t>樱</a:t>
            </a:r>
            <a:endParaRPr lang="en-US" altLang="zh-CN" dirty="0" smtClean="0"/>
          </a:p>
          <a:p>
            <a:r>
              <a:rPr lang="zh-CN" altLang="en-US" dirty="0"/>
              <a:t>松月樱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916832"/>
            <a:ext cx="4304518" cy="329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3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山樱花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这是中国引种最多的一种樱花，是日本晚樱的一个变种，以其品种花色多样，花期较长而获</a:t>
            </a:r>
            <a:r>
              <a:rPr lang="zh-CN" altLang="en-US" dirty="0" smtClean="0"/>
              <a:t>得世</a:t>
            </a:r>
            <a:r>
              <a:rPr lang="zh-CN" altLang="en-US" dirty="0"/>
              <a:t>界各地的喜爱。</a:t>
            </a:r>
          </a:p>
        </p:txBody>
      </p:sp>
    </p:spTree>
    <p:extLst>
      <p:ext uri="{BB962C8B-B14F-4D97-AF65-F5344CB8AC3E}">
        <p14:creationId xmlns:p14="http://schemas.microsoft.com/office/powerpoint/2010/main" val="241621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东京樱</a:t>
            </a:r>
            <a:r>
              <a:rPr lang="zh-CN" altLang="en-US" dirty="0" smtClean="0"/>
              <a:t>花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树皮紫褐色，平滑有光泽，有横纹。花与叶互生，叶片呈椭圆形或倒卵状椭圆形，边缘有芒齿，先端尖而有腺体，表面深绿色，有光泽，背面稍淡。托叶披针状线形，边缘细裂呈锯齿状，裂端有腺。花每支有三五朵，成伞状花，萼片水平开展，花瓣先端有缺刻，白色、红色、粉红色。花于</a:t>
            </a:r>
            <a:r>
              <a:rPr lang="en-US" altLang="zh-CN" dirty="0"/>
              <a:t>3</a:t>
            </a:r>
            <a:r>
              <a:rPr lang="zh-CN" altLang="en-US" dirty="0"/>
              <a:t>月与叶同放或叶后开花。</a:t>
            </a:r>
          </a:p>
        </p:txBody>
      </p:sp>
    </p:spTree>
    <p:extLst>
      <p:ext uri="{BB962C8B-B14F-4D97-AF65-F5344CB8AC3E}">
        <p14:creationId xmlns:p14="http://schemas.microsoft.com/office/powerpoint/2010/main" val="259710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关山樱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俗</a:t>
            </a:r>
            <a:r>
              <a:rPr lang="zh-CN" altLang="en-US" dirty="0"/>
              <a:t>称“红缨”。八重樱的一个代表性品种，在中国广泛栽种，花期</a:t>
            </a:r>
            <a:r>
              <a:rPr lang="en-US" altLang="zh-CN" dirty="0"/>
              <a:t>3</a:t>
            </a:r>
            <a:r>
              <a:rPr lang="zh-CN" altLang="en-US" dirty="0"/>
              <a:t>月底或</a:t>
            </a:r>
            <a:r>
              <a:rPr lang="en-US" altLang="zh-CN" dirty="0"/>
              <a:t>4</a:t>
            </a:r>
            <a:r>
              <a:rPr lang="zh-CN" altLang="en-US" dirty="0"/>
              <a:t>月初，花叶同开。花浓红色，花茎</a:t>
            </a:r>
            <a:r>
              <a:rPr lang="en-US" altLang="zh-CN" dirty="0"/>
              <a:t>6</a:t>
            </a:r>
            <a:r>
              <a:rPr lang="zh-CN" altLang="en-US" dirty="0"/>
              <a:t>厘米左右，瓣约</a:t>
            </a:r>
            <a:r>
              <a:rPr lang="en-US" altLang="zh-CN" dirty="0"/>
              <a:t>30</a:t>
            </a:r>
            <a:r>
              <a:rPr lang="zh-CN" altLang="en-US" dirty="0"/>
              <a:t>枚，</a:t>
            </a:r>
            <a:r>
              <a:rPr lang="en-US" altLang="zh-CN" dirty="0"/>
              <a:t>2</a:t>
            </a:r>
            <a:r>
              <a:rPr lang="zh-CN" altLang="en-US" dirty="0"/>
              <a:t>枚雌蕊叶化，因此不能结实，花梗粗且长，嫩叶茶褐色。小枝多而向上弯。小乔木，平均高度</a:t>
            </a:r>
            <a:r>
              <a:rPr lang="en-US" altLang="zh-CN" dirty="0"/>
              <a:t>2.5m</a:t>
            </a:r>
            <a:r>
              <a:rPr lang="zh-CN" altLang="en-US" dirty="0"/>
              <a:t>，多分枝，开花数量多。秋叶橙黄可比银杏，非常美丽。孤植、群植均可，也可作为行道树栽植。 </a:t>
            </a:r>
          </a:p>
        </p:txBody>
      </p:sp>
    </p:spTree>
    <p:extLst>
      <p:ext uri="{BB962C8B-B14F-4D97-AF65-F5344CB8AC3E}">
        <p14:creationId xmlns:p14="http://schemas.microsoft.com/office/powerpoint/2010/main" val="396211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河津樱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是樱花的一种，大岛樱和寒绯樱的自然杂交种，开花期在</a:t>
            </a:r>
            <a:r>
              <a:rPr lang="en-US" altLang="zh-CN" dirty="0"/>
              <a:t>2</a:t>
            </a:r>
            <a:r>
              <a:rPr lang="zh-CN" altLang="en-US" dirty="0"/>
              <a:t>月上旬至</a:t>
            </a:r>
            <a:r>
              <a:rPr lang="en-US" altLang="zh-CN" dirty="0"/>
              <a:t>3</a:t>
            </a:r>
            <a:r>
              <a:rPr lang="zh-CN" altLang="en-US" dirty="0"/>
              <a:t>月上旬。花朵巨大，呈浓艳的粉红色。河津樱的花期长达一个</a:t>
            </a:r>
            <a:r>
              <a:rPr lang="zh-CN" altLang="en-US" dirty="0" smtClean="0"/>
              <a:t>月。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720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松月樱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树枝柔软下垂，树形呈伞状。花期</a:t>
            </a:r>
            <a:r>
              <a:rPr lang="en-US" altLang="zh-CN" dirty="0"/>
              <a:t>4</a:t>
            </a:r>
            <a:r>
              <a:rPr lang="zh-CN" altLang="en-US" dirty="0"/>
              <a:t>月初，花叶同放。花蕾红色，随着花朵开放渐变为白色，花径</a:t>
            </a:r>
            <a:r>
              <a:rPr lang="en-US" altLang="zh-CN" dirty="0"/>
              <a:t>5</a:t>
            </a:r>
            <a:r>
              <a:rPr lang="zh-CN" altLang="en-US" dirty="0"/>
              <a:t>厘米，瓣约</a:t>
            </a:r>
            <a:r>
              <a:rPr lang="en-US" altLang="zh-CN" dirty="0"/>
              <a:t>30</a:t>
            </a:r>
            <a:r>
              <a:rPr lang="zh-CN" altLang="en-US" dirty="0"/>
              <a:t>枚，花梗细长，花下垂，雌蕊叶化。嫩叶绿色。</a:t>
            </a:r>
          </a:p>
        </p:txBody>
      </p:sp>
    </p:spTree>
    <p:extLst>
      <p:ext uri="{BB962C8B-B14F-4D97-AF65-F5344CB8AC3E}">
        <p14:creationId xmlns:p14="http://schemas.microsoft.com/office/powerpoint/2010/main" val="82287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607</Words>
  <Application>Microsoft Office PowerPoint</Application>
  <PresentationFormat>全屏显示(4:3)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美丽的樱花</vt:lpstr>
      <vt:lpstr>简介</vt:lpstr>
      <vt:lpstr>樱花的种类</vt:lpstr>
      <vt:lpstr>山樱花</vt:lpstr>
      <vt:lpstr>东京樱花</vt:lpstr>
      <vt:lpstr>关山樱</vt:lpstr>
      <vt:lpstr>河津樱</vt:lpstr>
      <vt:lpstr>松月樱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樱花</dc:title>
  <dc:creator>Administrator</dc:creator>
  <cp:keywords>  　   　          　   　   　  　  　       　   　     　    　 　 　   　      　   　</cp:keywords>
  <dc:description>  　   　          　   　   　  　  　       　   　     　    　 　 　   　      　   　</dc:description>
  <cp:lastModifiedBy>ZYX</cp:lastModifiedBy>
  <cp:revision>6</cp:revision>
  <dcterms:created xsi:type="dcterms:W3CDTF">2016-03-22T12:01:11Z</dcterms:created>
  <dcterms:modified xsi:type="dcterms:W3CDTF">2016-03-22T12:30:59Z</dcterms:modified>
</cp:coreProperties>
</file>