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可</a:t>
            </a:r>
            <a:r>
              <a:rPr lang="zh-CN" altLang="en-US" dirty="0" smtClean="0"/>
              <a:t>爱的仓鼠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307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仓鼠简介</a:t>
            </a:r>
            <a:endParaRPr lang="zh-CN" altLang="en-US" dirty="0">
              <a:solidFill>
                <a:srgbClr val="C0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5256584" cy="4525963"/>
          </a:xfrm>
        </p:spPr>
        <p:txBody>
          <a:bodyPr>
            <a:normAutofit lnSpcReduction="10000"/>
          </a:bodyPr>
          <a:lstStyle/>
          <a:p>
            <a:r>
              <a:rPr lang="zh-CN" altLang="en-US" sz="2800" dirty="0">
                <a:latin typeface="+mn-ea"/>
              </a:rPr>
              <a:t>仓</a:t>
            </a:r>
            <a:r>
              <a:rPr lang="zh-CN" altLang="en-US" sz="2800" dirty="0" smtClean="0">
                <a:latin typeface="+mn-ea"/>
              </a:rPr>
              <a:t>鼠是</a:t>
            </a:r>
            <a:r>
              <a:rPr lang="zh-CN" altLang="en-US" sz="2800" dirty="0">
                <a:latin typeface="+mn-ea"/>
              </a:rPr>
              <a:t>仓鼠亚科动物的总称</a:t>
            </a:r>
            <a:r>
              <a:rPr lang="zh-CN" altLang="en-US" sz="2800" dirty="0" smtClean="0">
                <a:latin typeface="+mn-ea"/>
              </a:rPr>
              <a:t>。主</a:t>
            </a:r>
            <a:r>
              <a:rPr lang="zh-CN" altLang="en-US" sz="2800" dirty="0">
                <a:latin typeface="+mn-ea"/>
              </a:rPr>
              <a:t>要分布于亚洲，少数分布于欧洲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仓</a:t>
            </a:r>
            <a:r>
              <a:rPr lang="zh-CN" altLang="en-US" sz="2800" dirty="0">
                <a:latin typeface="+mn-ea"/>
              </a:rPr>
              <a:t>鼠体长</a:t>
            </a:r>
            <a:r>
              <a:rPr lang="en-US" altLang="zh-CN" sz="2800" dirty="0">
                <a:latin typeface="+mn-ea"/>
              </a:rPr>
              <a:t>5-12</a:t>
            </a:r>
            <a:r>
              <a:rPr lang="zh-CN" altLang="en-US" sz="2800" dirty="0">
                <a:latin typeface="+mn-ea"/>
              </a:rPr>
              <a:t>厘米，除分布在中亚的小仓鼠外，其他种类的仓鼠两颊皆有颊囊，从臼齿侧延伸到肩部，因此得名为仓鼠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这</a:t>
            </a:r>
            <a:r>
              <a:rPr lang="zh-CN" altLang="en-US" sz="2800" dirty="0">
                <a:latin typeface="+mn-ea"/>
              </a:rPr>
              <a:t>种动物非常迷你和可爱，是一种很强势的独居动物，同时也是一种很受欢迎的宠物。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204864"/>
            <a:ext cx="318770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1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仓鼠种类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latin typeface="+mn-ea"/>
              </a:rPr>
              <a:t>加卡利亚</a:t>
            </a:r>
            <a:r>
              <a:rPr lang="zh-CN" altLang="zh-CN" dirty="0" smtClean="0">
                <a:latin typeface="+mn-ea"/>
              </a:rPr>
              <a:t>仓鼠</a:t>
            </a:r>
            <a:endParaRPr lang="en-US" altLang="zh-CN" dirty="0" smtClean="0">
              <a:latin typeface="+mn-ea"/>
            </a:endParaRPr>
          </a:p>
          <a:p>
            <a:r>
              <a:rPr lang="zh-CN" altLang="zh-CN" dirty="0" smtClean="0">
                <a:latin typeface="+mn-ea"/>
              </a:rPr>
              <a:t>坎</a:t>
            </a:r>
            <a:r>
              <a:rPr lang="zh-CN" altLang="zh-CN" dirty="0">
                <a:latin typeface="+mn-ea"/>
              </a:rPr>
              <a:t>贝尔</a:t>
            </a:r>
            <a:r>
              <a:rPr lang="zh-CN" altLang="zh-CN" dirty="0" smtClean="0">
                <a:latin typeface="+mn-ea"/>
              </a:rPr>
              <a:t>仓鼠</a:t>
            </a:r>
            <a:endParaRPr lang="en-US" altLang="zh-CN" dirty="0" smtClean="0">
              <a:latin typeface="+mn-ea"/>
            </a:endParaRPr>
          </a:p>
          <a:p>
            <a:r>
              <a:rPr lang="zh-CN" altLang="zh-CN" dirty="0">
                <a:latin typeface="+mn-ea"/>
              </a:rPr>
              <a:t>叙利亚</a:t>
            </a:r>
            <a:r>
              <a:rPr lang="zh-CN" altLang="zh-CN" dirty="0" smtClean="0">
                <a:latin typeface="+mn-ea"/>
              </a:rPr>
              <a:t>仓鼠 </a:t>
            </a:r>
            <a:endParaRPr lang="en-US" altLang="zh-CN" dirty="0" smtClean="0">
              <a:latin typeface="+mn-ea"/>
            </a:endParaRPr>
          </a:p>
          <a:p>
            <a:r>
              <a:rPr lang="zh-CN" altLang="zh-CN" dirty="0">
                <a:latin typeface="+mn-ea"/>
              </a:rPr>
              <a:t>罗伯罗夫斯基仓鼠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419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加卡利亚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仓鼠</a:t>
            </a:r>
            <a:endParaRPr lang="zh-CN" altLang="en-US" sz="3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916832"/>
            <a:ext cx="8507288" cy="428881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学 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名：</a:t>
            </a:r>
            <a:r>
              <a:rPr lang="en-US" altLang="zh-CN" sz="2600" dirty="0" err="1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Phodopus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600" dirty="0" err="1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sungorus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俗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　名：枫叶鼠 、短尾松鼠、趴趴鼠、三线鼠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原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产地：旧苏联哈萨克省东部、西伯利亚西南部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全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　长：约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公分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体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　重：公鼠约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公克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母鼠约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公克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熟期：公鼠约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周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母鼠约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周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怀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孕期：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产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仔量：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只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6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备 </a:t>
            </a:r>
            <a:r>
              <a:rPr lang="zh-CN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注：小型仓鼠中最容易饲养也最容易亲近的鼠鼠。</a:t>
            </a:r>
            <a:r>
              <a:rPr lang="en-US" altLang="zh-CN" sz="2600" dirty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2600" dirty="0">
              <a:solidFill>
                <a:schemeClr val="dk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04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坎贝尔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仓鼠</a:t>
            </a:r>
            <a:endParaRPr lang="zh-CN" altLang="en-US" sz="3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208912" cy="50405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学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名：</a:t>
            </a:r>
            <a:r>
              <a:rPr lang="en-US" altLang="zh-CN" sz="2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Phodopus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sungorus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campbelli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俗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　名：枫叶鼠 、短尾松鼠、趴趴鼠、一线鼠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原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产地：贝加尔湖东部、蒙古、黑龙</a:t>
            </a: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江、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河</a:t>
            </a: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北、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内蒙古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全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　长：公鼠约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公分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母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鼠约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公分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体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　重：公鼠约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公克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母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鼠约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公克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成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熟期：公鼠约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周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母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鼠约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周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怀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孕期：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产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仔量：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只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备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注：比加卡利亚苍鼠稍微大一点、有个性、毛</a:t>
            </a:r>
            <a:r>
              <a:rPr lang="zh-CN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色多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22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叙利亚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仓鼠</a:t>
            </a:r>
            <a:endParaRPr lang="zh-CN" altLang="en-US" sz="3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 名：</a:t>
            </a:r>
            <a:r>
              <a:rPr lang="en-US" altLang="zh-CN" sz="2800" dirty="0" err="1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Mesocricetus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err="1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auratus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英文名：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Golden hamster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中文译名：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黄金仓鼠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俗　名：熊仔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原产地：叙利亚、黎巴嫩、以色列</a:t>
            </a:r>
            <a:endParaRPr lang="en-US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体长：雌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15cm-20cm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；雄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15cm-18cm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endParaRPr lang="en-US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体重：雌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90g-150g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；雄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80g-130g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成熟期：公鼠约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母鼠约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怀孕期：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产仔量：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buNone/>
            </a:pP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寿命：一般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2~3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年，根据记录最高可以达到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年。</a:t>
            </a:r>
            <a:r>
              <a:rPr lang="en-US" altLang="zh-CN" sz="28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8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918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zh-CN" sz="3600" dirty="0">
                <a:latin typeface="仿宋" panose="02010609060101010101" pitchFamily="49" charset="-122"/>
                <a:ea typeface="仿宋" panose="02010609060101010101" pitchFamily="49" charset="-122"/>
              </a:rPr>
              <a:t>罗伯罗夫斯基仓鼠</a:t>
            </a:r>
            <a:endParaRPr lang="zh-CN" altLang="en-US" sz="3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5661"/>
            <a:ext cx="4042792" cy="511256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 名：</a:t>
            </a:r>
            <a:r>
              <a:rPr lang="en-US" altLang="zh-CN" sz="2400" dirty="0" err="1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Phodopus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roborovskii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俗　名：老公公、老婆婆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原产地：俄罗斯、哈萨克、新疆维吾尔、蒙古西南部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　长：约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 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公分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　重：约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公克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成熟期：公鼠约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母鼠约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怀孕期：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产仔量：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</a:t>
            </a:r>
            <a:r>
              <a:rPr lang="en-US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latinLnBrk="1">
              <a:lnSpc>
                <a:spcPct val="90000"/>
              </a:lnSpc>
              <a:buNone/>
            </a:pPr>
            <a:r>
              <a:rPr lang="zh-CN" altLang="zh-CN" sz="2400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备 注：多瓦夫仓鼠中最小的、动作很快速、比较胆小 </a:t>
            </a:r>
            <a:endParaRPr lang="zh-CN" altLang="en-US" sz="2400" dirty="0">
              <a:solidFill>
                <a:schemeClr val="dk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2093">
            <a:off x="4246253" y="2207766"/>
            <a:ext cx="4687168" cy="35153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8347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外形特征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仓鼠最常见的毛色以由脸颊到腹部为白色，背部为褐色的居多，但也有由深浅褐色形成的斑点，毛色多为灰色，而后培育出了 金色、花斑色等，甚至是长毛的多样化品种。各种仓鼠长得都很像，只是体型和毛色稍微有一点区别，个性则差不多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04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生活习性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7848872" cy="4525963"/>
          </a:xfrm>
        </p:spPr>
        <p:txBody>
          <a:bodyPr>
            <a:normAutofit/>
          </a:bodyPr>
          <a:lstStyle/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仓鼠是夜行性动物，日间是睡觉，晚上才活动。他们通常到晚上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点至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点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部分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点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~4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点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才是最活跃。所以饲主要给鼠鼠日间好好休息，晚上才和鼠鼠玩。任意改变夜行性动物的习惯容易会引起短寿。 为什么仓鼠总躲起来？ 因为仓鼠原居于沙漠地带的洞穴之中，白天他们会躲在洞子中睡觉，以避开野兽的攻击。</a:t>
            </a:r>
          </a:p>
        </p:txBody>
      </p:sp>
    </p:spTree>
    <p:extLst>
      <p:ext uri="{BB962C8B-B14F-4D97-AF65-F5344CB8AC3E}">
        <p14:creationId xmlns:p14="http://schemas.microsoft.com/office/powerpoint/2010/main" val="388017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308</Words>
  <Application>Microsoft Office PowerPoint</Application>
  <PresentationFormat>全屏显示(4:3)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可爱的仓鼠</vt:lpstr>
      <vt:lpstr>仓鼠简介</vt:lpstr>
      <vt:lpstr>仓鼠种类</vt:lpstr>
      <vt:lpstr>加卡利亚仓鼠</vt:lpstr>
      <vt:lpstr>坎贝尔仓鼠</vt:lpstr>
      <vt:lpstr>叙利亚仓鼠</vt:lpstr>
      <vt:lpstr>罗伯罗夫斯基仓鼠</vt:lpstr>
      <vt:lpstr>外形特征</vt:lpstr>
      <vt:lpstr>生活习性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  　   　          　   　   　  　  　       　   　     　    　 　  　   　  　     　</cp:keywords>
  <dc:description>  　   　          　   　   　  　  　       　   　     　    　 　  　   　  　     　</dc:description>
  <cp:lastModifiedBy>User</cp:lastModifiedBy>
  <cp:revision>17</cp:revision>
  <dcterms:created xsi:type="dcterms:W3CDTF">2016-01-04T09:41:40Z</dcterms:created>
  <dcterms:modified xsi:type="dcterms:W3CDTF">2016-07-24T03:22:45Z</dcterms:modified>
</cp:coreProperties>
</file>