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6EA0A-FABF-450A-94D3-8FD68102D76F}" type="datetimeFigureOut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9F385-3497-4565-9336-E35F47FD1C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36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4ECFA-EA99-420C-B94C-1D9856A2F588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11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DB94-3708-4E13-8995-701554AFC5B5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8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3CB4-F042-4FF3-AC42-51A3EE5ADABE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42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7947-7EE2-4511-BA88-7FEF7480A860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6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8B676-06EE-4C9E-A11B-B1405F6E689E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5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0871-D14C-4AD9-B27A-84C0B6514922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3897-5ABA-4CFB-BFBF-9F9E82480C81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33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B680-6924-4AC5-906E-B6094E205364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696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D69-F463-45B0-8951-DE21C40C800A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29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5166-BF2F-45AA-B195-AC5BAB168540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15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5EE-31B9-4716-9CC7-BA6CA645C5A3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9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2F994-16EA-46E0-9D3E-70A45CF35618}" type="datetime1">
              <a:rPr lang="zh-CN" altLang="en-US" smtClean="0"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0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时钟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7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结构</a:t>
            </a:r>
            <a:r>
              <a:rPr lang="zh-CN" altLang="en-US" dirty="0" smtClean="0"/>
              <a:t>功能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钟</a:t>
            </a:r>
            <a:r>
              <a:rPr lang="zh-CN" altLang="en-US" dirty="0"/>
              <a:t>是计量和指示时间的仪器。机芯直径一般大于</a:t>
            </a:r>
            <a:r>
              <a:rPr lang="en-US" altLang="zh-CN" dirty="0"/>
              <a:t>50mm</a:t>
            </a:r>
            <a:r>
              <a:rPr lang="zh-CN" altLang="en-US" dirty="0"/>
              <a:t>，厚度一般大于</a:t>
            </a:r>
            <a:r>
              <a:rPr lang="en-US" altLang="zh-CN" dirty="0"/>
              <a:t>12mm</a:t>
            </a:r>
            <a:r>
              <a:rPr lang="zh-CN" altLang="en-US" dirty="0"/>
              <a:t>。通常置于某个位置使用。现代的一些小型钟，也有用表的机芯装上钟的外壳的。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23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原理</a:t>
            </a:r>
            <a:r>
              <a:rPr lang="zh-CN" altLang="en-US" dirty="0" smtClean="0"/>
              <a:t>分类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2060850"/>
            <a:ext cx="4906888" cy="2908919"/>
          </a:xfrm>
        </p:spPr>
        <p:txBody>
          <a:bodyPr>
            <a:noAutofit/>
          </a:bodyPr>
          <a:lstStyle/>
          <a:p>
            <a:pPr lvl="0"/>
            <a:r>
              <a:rPr lang="zh-CN" altLang="en-US" sz="3600" dirty="0"/>
              <a:t>机械振动钟</a:t>
            </a:r>
          </a:p>
          <a:p>
            <a:pPr lvl="0"/>
            <a:r>
              <a:rPr lang="zh-CN" altLang="en-US" sz="3600" dirty="0" smtClean="0"/>
              <a:t>电磁</a:t>
            </a:r>
            <a:r>
              <a:rPr lang="zh-CN" altLang="en-US" sz="3600" dirty="0"/>
              <a:t>振动钟</a:t>
            </a:r>
          </a:p>
          <a:p>
            <a:pPr lvl="0"/>
            <a:r>
              <a:rPr lang="zh-CN" altLang="en-US" sz="3600" dirty="0"/>
              <a:t>石英振荡钟</a:t>
            </a:r>
          </a:p>
          <a:p>
            <a:pPr lvl="0"/>
            <a:r>
              <a:rPr lang="zh-CN" altLang="en-US" sz="3600" dirty="0"/>
              <a:t>原子振荡钟</a:t>
            </a: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90480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机械振动钟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频率</a:t>
            </a:r>
            <a:r>
              <a:rPr lang="zh-CN" altLang="en-US" sz="2800" dirty="0"/>
              <a:t>较低</a:t>
            </a:r>
            <a:r>
              <a:rPr lang="zh-CN" altLang="en-US" sz="2800" dirty="0" smtClean="0"/>
              <a:t>的机械振动钟</a:t>
            </a:r>
            <a:r>
              <a:rPr lang="en-US" altLang="zh-CN" sz="2800" dirty="0" smtClean="0"/>
              <a:t>,</a:t>
            </a:r>
            <a:r>
              <a:rPr lang="zh-CN" altLang="en-US" sz="2800" dirty="0"/>
              <a:t>如摆锤式机械钟、摆轮游丝式机械钟等。其振动频率通常为数赫甚至 </a:t>
            </a:r>
            <a:r>
              <a:rPr lang="en-US" altLang="zh-CN" sz="2800" dirty="0"/>
              <a:t>1</a:t>
            </a:r>
            <a:r>
              <a:rPr lang="zh-CN" altLang="en-US" sz="2800" dirty="0"/>
              <a:t>赫以下，日差（见钟表日差）为</a:t>
            </a:r>
            <a:r>
              <a:rPr lang="en-US" altLang="zh-CN" sz="2800" dirty="0"/>
              <a:t>10</a:t>
            </a:r>
            <a:r>
              <a:rPr lang="zh-CN" altLang="en-US" sz="2800" dirty="0"/>
              <a:t>～</a:t>
            </a:r>
            <a:r>
              <a:rPr lang="en-US" altLang="zh-CN" sz="2800" dirty="0"/>
              <a:t>120</a:t>
            </a:r>
            <a:r>
              <a:rPr lang="zh-CN" altLang="en-US" sz="2800" dirty="0"/>
              <a:t>秒</a:t>
            </a:r>
            <a:r>
              <a:rPr lang="en-US" altLang="zh-CN" sz="2800" dirty="0"/>
              <a:t>/</a:t>
            </a:r>
            <a:r>
              <a:rPr lang="zh-CN" altLang="en-US" sz="2800" dirty="0"/>
              <a:t>日，高精度天文摆钟的日差为每天千分之几秒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89856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电磁</a:t>
            </a:r>
            <a:r>
              <a:rPr lang="zh-CN" altLang="en-US" dirty="0"/>
              <a:t>振动钟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频率</a:t>
            </a:r>
            <a:r>
              <a:rPr lang="zh-CN" altLang="en-US" sz="2800" dirty="0"/>
              <a:t>稍高的普通电磁振动钟，如音叉钟、晶体管钟、交流同步电钟等。其振动频率通常在</a:t>
            </a:r>
            <a:r>
              <a:rPr lang="en-US" altLang="zh-CN" sz="2800" dirty="0"/>
              <a:t>1000Hz</a:t>
            </a:r>
            <a:r>
              <a:rPr lang="zh-CN" altLang="en-US" sz="2800" dirty="0"/>
              <a:t>以内，日差为</a:t>
            </a:r>
            <a:r>
              <a:rPr lang="en-US" altLang="zh-CN" sz="2800" dirty="0"/>
              <a:t>2</a:t>
            </a:r>
            <a:r>
              <a:rPr lang="zh-CN" altLang="en-US" sz="2800" dirty="0"/>
              <a:t>～</a:t>
            </a:r>
            <a:r>
              <a:rPr lang="en-US" altLang="zh-CN" sz="2800" dirty="0"/>
              <a:t>20</a:t>
            </a:r>
            <a:r>
              <a:rPr lang="zh-CN" altLang="en-US" sz="2800" dirty="0"/>
              <a:t>秒</a:t>
            </a:r>
            <a:r>
              <a:rPr lang="en-US" altLang="zh-CN" sz="2800" dirty="0"/>
              <a:t>/</a:t>
            </a:r>
            <a:r>
              <a:rPr lang="zh-CN" altLang="en-US" sz="2800" dirty="0"/>
              <a:t>日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1925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石英振荡钟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频率</a:t>
            </a:r>
            <a:r>
              <a:rPr lang="zh-CN" altLang="en-US" sz="2800" dirty="0"/>
              <a:t>较高的石英振荡钟，如各种石英电子钟。其振荡频率通常在</a:t>
            </a:r>
            <a:r>
              <a:rPr lang="en-US" altLang="zh-CN" sz="2800" dirty="0"/>
              <a:t>5MHz</a:t>
            </a:r>
            <a:r>
              <a:rPr lang="zh-CN" altLang="en-US" sz="2800" dirty="0"/>
              <a:t>以内（有</a:t>
            </a:r>
            <a:r>
              <a:rPr lang="en-US" altLang="zh-CN" sz="2800" dirty="0"/>
              <a:t>32768Hz</a:t>
            </a:r>
            <a:r>
              <a:rPr lang="zh-CN" altLang="en-US" sz="2800" dirty="0"/>
              <a:t>、</a:t>
            </a:r>
            <a:r>
              <a:rPr lang="en-US" altLang="zh-CN" sz="2800" dirty="0"/>
              <a:t>4194304Hz</a:t>
            </a:r>
            <a:r>
              <a:rPr lang="zh-CN" altLang="en-US" sz="2800" dirty="0"/>
              <a:t>等），日差一般在</a:t>
            </a:r>
            <a:r>
              <a:rPr lang="en-US" altLang="zh-CN" sz="2800" dirty="0"/>
              <a:t>0.2</a:t>
            </a:r>
            <a:r>
              <a:rPr lang="zh-CN" altLang="en-US" sz="2800" dirty="0"/>
              <a:t>秒</a:t>
            </a:r>
            <a:r>
              <a:rPr lang="en-US" altLang="zh-CN" sz="2800" dirty="0"/>
              <a:t>/</a:t>
            </a:r>
            <a:r>
              <a:rPr lang="zh-CN" altLang="en-US" sz="2800" dirty="0"/>
              <a:t>日以内，高精度石英电子钟已达到几十年误差不大于</a:t>
            </a:r>
            <a:r>
              <a:rPr lang="en-US" altLang="zh-CN" sz="2800" dirty="0"/>
              <a:t>1</a:t>
            </a:r>
            <a:r>
              <a:rPr lang="zh-CN" altLang="en-US" sz="2800" dirty="0"/>
              <a:t>秒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70905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原子振荡钟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频率</a:t>
            </a:r>
            <a:r>
              <a:rPr lang="zh-CN" altLang="en-US" sz="2800" dirty="0"/>
              <a:t>更高的原子振荡钟，如铯原子钟。频率为</a:t>
            </a:r>
            <a:r>
              <a:rPr lang="en-US" altLang="zh-CN" sz="2800" dirty="0"/>
              <a:t>9192631770Hz</a:t>
            </a:r>
            <a:r>
              <a:rPr lang="zh-CN" altLang="en-US" sz="2800" dirty="0"/>
              <a:t>（原子时的秒长，是铯原子基态的两个超精细能级间在零磁场下跃迁辐射</a:t>
            </a:r>
            <a:r>
              <a:rPr lang="en-US" altLang="zh-CN" sz="2800" dirty="0"/>
              <a:t>9192631770</a:t>
            </a:r>
            <a:r>
              <a:rPr lang="zh-CN" altLang="en-US" sz="2800" dirty="0"/>
              <a:t>周所持续的时间），其准确度和稳定度极高，相对频率稳定度可达</a:t>
            </a:r>
            <a:r>
              <a:rPr lang="en-US" altLang="zh-CN" sz="2800" dirty="0"/>
              <a:t>10-13</a:t>
            </a:r>
            <a:r>
              <a:rPr lang="zh-CN" altLang="en-US" sz="2800" dirty="0"/>
              <a:t>。鉴于此，</a:t>
            </a:r>
            <a:r>
              <a:rPr lang="en-US" altLang="zh-CN" sz="2800" dirty="0"/>
              <a:t>1967</a:t>
            </a:r>
            <a:r>
              <a:rPr lang="zh-CN" altLang="en-US" sz="2800" dirty="0"/>
              <a:t>年，国际度量衡委员会决定，以铯原子钟的原子时的秒长，作为时间计量标准。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19139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发明者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914953"/>
            <a:ext cx="3394720" cy="396232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最早发明机械钟是一位叫做一行（唐代僧人，俗名张遂）的中国杰出天文学家，他生活于公元</a:t>
            </a:r>
            <a:r>
              <a:rPr lang="en-US" altLang="zh-CN" dirty="0"/>
              <a:t>8</a:t>
            </a:r>
            <a:r>
              <a:rPr lang="zh-CN" altLang="en-US" dirty="0"/>
              <a:t>世纪。他与另外一位中国发明家梁令瓒一起设计了</a:t>
            </a:r>
            <a:r>
              <a:rPr lang="en-US" altLang="zh-CN" dirty="0"/>
              <a:t>"</a:t>
            </a:r>
            <a:r>
              <a:rPr lang="zh-CN" altLang="en-US" dirty="0"/>
              <a:t>擒纵器</a:t>
            </a:r>
            <a:r>
              <a:rPr lang="en-US" altLang="zh-CN" dirty="0"/>
              <a:t>"</a:t>
            </a:r>
            <a:r>
              <a:rPr lang="zh-CN" altLang="en-US" dirty="0"/>
              <a:t>装置，即所有机械钟中心部位的那套齿轮嵌齿结构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912" y="1772816"/>
            <a:ext cx="2826990" cy="407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561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2818</TotalTime>
  <Words>542</Words>
  <Application>Microsoft Office PowerPoint</Application>
  <PresentationFormat>全屏显示(4:3)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时钟</vt:lpstr>
      <vt:lpstr>结构功能</vt:lpstr>
      <vt:lpstr>原理分类</vt:lpstr>
      <vt:lpstr>机械振动钟</vt:lpstr>
      <vt:lpstr>电磁振动钟</vt:lpstr>
      <vt:lpstr>石英振荡钟</vt:lpstr>
      <vt:lpstr>原子振荡钟</vt:lpstr>
      <vt:lpstr>发明者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        　</cp:keywords>
  <dc:description>        　</dc:description>
  <cp:lastModifiedBy>ZYX</cp:lastModifiedBy>
  <cp:revision>14</cp:revision>
  <dcterms:created xsi:type="dcterms:W3CDTF">2015-07-11T01:20:51Z</dcterms:created>
  <dcterms:modified xsi:type="dcterms:W3CDTF">2015-08-11T03:03:27Z</dcterms:modified>
</cp:coreProperties>
</file>