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江</a:t>
            </a:r>
            <a:r>
              <a:rPr lang="zh-CN" altLang="en-US" dirty="0" smtClean="0"/>
              <a:t>南六大古镇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92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六大古镇是江南水乡古镇的代表，既有共同点又各具特色。江南汉族水乡文化风貌最具代表性特征的地区，都以其深邃的历史文化底蕴、清丽婉约的水乡古镇风貌、古朴的吴侬软语民俗风情，在世界上独树一帜，驰名中</a:t>
            </a:r>
            <a:r>
              <a:rPr lang="zh-CN" altLang="en-US" dirty="0" smtClean="0"/>
              <a:t>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559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六大古镇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732510"/>
              </p:ext>
            </p:extLst>
          </p:nvPr>
        </p:nvGraphicFramePr>
        <p:xfrm>
          <a:off x="1619672" y="1412776"/>
          <a:ext cx="6096000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周庄</a:t>
                      </a:r>
                      <a:endParaRPr lang="zh-CN" altLang="en-US" sz="4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同里</a:t>
                      </a:r>
                      <a:endParaRPr lang="zh-CN" altLang="en-US" sz="4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甪直</a:t>
                      </a:r>
                      <a:endParaRPr lang="zh-CN" altLang="en-US" sz="4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西塘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乌镇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南浔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1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周庄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周庄，中国第一水乡，位于苏州城东南，昆山的西南处，古称贞丰里。周庄镇为泽国，因河成街，呈现一派古朴、明洁的幽静，是江南典型的“小桥、流水、人家”。周庄最为著名的景点有富安桥、双桥、沈厅。</a:t>
            </a:r>
          </a:p>
        </p:txBody>
      </p:sp>
    </p:spTree>
    <p:extLst>
      <p:ext uri="{BB962C8B-B14F-4D97-AF65-F5344CB8AC3E}">
        <p14:creationId xmlns:p14="http://schemas.microsoft.com/office/powerpoint/2010/main" val="63702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同里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同里镇位于太湖边、运河旁，江苏省苏州市吴江市，四周为五湖环抱。她建于宋代，至今已有</a:t>
            </a:r>
            <a:r>
              <a:rPr lang="en-US" altLang="zh-CN" dirty="0"/>
              <a:t>1000</a:t>
            </a:r>
            <a:r>
              <a:rPr lang="zh-CN" altLang="en-US" dirty="0"/>
              <a:t>多年历史。主要景点可以概括为“一园”（退思园）、“二堂”（嘉荫堂、崇本堂）、“三桥”（太平桥、吉利桥和长庆桥）。</a:t>
            </a:r>
          </a:p>
        </p:txBody>
      </p:sp>
    </p:spTree>
    <p:extLst>
      <p:ext uri="{BB962C8B-B14F-4D97-AF65-F5344CB8AC3E}">
        <p14:creationId xmlns:p14="http://schemas.microsoft.com/office/powerpoint/2010/main" val="316324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甪直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甪直，位于江苏省苏州市吴中区，这个名字可能很多人无法念出它的发音。在江南六大古镇中，甪直没有周庄的张扬，没有南浔的厚重，它默默的在水流交错中感受着四季，安静的似一个内向的少女</a:t>
            </a:r>
            <a:r>
              <a:rPr lang="en-US" altLang="zh-CN" dirty="0"/>
              <a:t>……</a:t>
            </a:r>
            <a:r>
              <a:rPr lang="zh-CN" altLang="en-US" dirty="0"/>
              <a:t>甪直的著名景点有：保圣寺、银杏树、沈宅、萧宅。</a:t>
            </a:r>
          </a:p>
        </p:txBody>
      </p:sp>
    </p:spTree>
    <p:extLst>
      <p:ext uri="{BB962C8B-B14F-4D97-AF65-F5344CB8AC3E}">
        <p14:creationId xmlns:p14="http://schemas.microsoft.com/office/powerpoint/2010/main" val="303965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421</Words>
  <Application>Microsoft Office PowerPoint</Application>
  <PresentationFormat>全屏显示(4:3)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江南六大古镇</vt:lpstr>
      <vt:lpstr>简介</vt:lpstr>
      <vt:lpstr>六大古镇</vt:lpstr>
      <vt:lpstr>周庄</vt:lpstr>
      <vt:lpstr>同里</vt:lpstr>
      <vt:lpstr>甪直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江南六大古镇</dc:title>
  <dc:creator>Administrator</dc:creator>
  <cp:keywords>  　   　          　   　   　  　  　       　   　     　    　 　 　      　       　   　</cp:keywords>
  <dc:description>  　   　          　   　   　  　  　       　   　     　    　 　 　      　       　   　</dc:description>
  <cp:lastModifiedBy>ZYX</cp:lastModifiedBy>
  <cp:revision>5</cp:revision>
  <dcterms:created xsi:type="dcterms:W3CDTF">2016-03-25T01:38:38Z</dcterms:created>
  <dcterms:modified xsi:type="dcterms:W3CDTF">2016-03-31T04:58:15Z</dcterms:modified>
</cp:coreProperties>
</file>