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全球最美海岛介绍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352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马尔代</a:t>
            </a:r>
            <a:r>
              <a:rPr lang="zh-CN" altLang="en-US" dirty="0" smtClean="0"/>
              <a:t>夫</a:t>
            </a:r>
            <a:endParaRPr lang="en-US" altLang="zh-CN" dirty="0" smtClean="0"/>
          </a:p>
          <a:p>
            <a:r>
              <a:rPr lang="zh-CN" altLang="en-US" dirty="0">
                <a:latin typeface="+mn-ea"/>
              </a:rPr>
              <a:t>帕</a:t>
            </a:r>
            <a:r>
              <a:rPr lang="zh-CN" altLang="en-US" dirty="0" smtClean="0">
                <a:latin typeface="+mn-ea"/>
              </a:rPr>
              <a:t>劳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>
                <a:latin typeface="+mn-ea"/>
              </a:rPr>
              <a:t>塞舌</a:t>
            </a:r>
            <a:r>
              <a:rPr lang="zh-CN" altLang="en-US" dirty="0" smtClean="0">
                <a:latin typeface="+mn-ea"/>
              </a:rPr>
              <a:t>尔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>
                <a:latin typeface="+mn-ea"/>
              </a:rPr>
              <a:t>圣托里</a:t>
            </a:r>
            <a:r>
              <a:rPr lang="zh-CN" altLang="en-US" dirty="0" smtClean="0">
                <a:latin typeface="+mn-ea"/>
              </a:rPr>
              <a:t>尼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>
                <a:latin typeface="+mn-ea"/>
              </a:rPr>
              <a:t>斐济</a:t>
            </a:r>
            <a:endParaRPr lang="en-US" altLang="zh-CN" dirty="0" smtClean="0">
              <a:latin typeface="+mn-ea"/>
            </a:endParaRPr>
          </a:p>
          <a:p>
            <a:endParaRPr lang="en-US" altLang="zh-CN" dirty="0" smtClean="0">
              <a:latin typeface="+mn-ea"/>
            </a:endParaRPr>
          </a:p>
          <a:p>
            <a:endParaRPr lang="en-US" altLang="zh-CN" dirty="0" smtClean="0">
              <a:latin typeface="+mn-ea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780928"/>
            <a:ext cx="416533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31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马尔代夫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纯净雪白的沙滩、天海不分的蓝、缤纷多彩的潜水天堂、刺激的海上活动、棕榈围绕的隐密度假村，马尔代夫的种种，让她成为了国人心目中的蜜月天堂，</a:t>
            </a:r>
            <a:r>
              <a:rPr lang="en-US" altLang="zh-CN" dirty="0"/>
              <a:t>Maldives</a:t>
            </a:r>
            <a:r>
              <a:rPr lang="zh-CN" altLang="en-US" dirty="0"/>
              <a:t>在当地语言的意思</a:t>
            </a:r>
            <a:r>
              <a:rPr lang="zh-CN" altLang="en-US" dirty="0" smtClean="0"/>
              <a:t>是岛屿王国，</a:t>
            </a:r>
            <a:r>
              <a:rPr lang="zh-CN" altLang="en-US" dirty="0"/>
              <a:t>因为这个国度共由</a:t>
            </a:r>
            <a:r>
              <a:rPr lang="en-US" altLang="zh-CN" dirty="0"/>
              <a:t>1192</a:t>
            </a:r>
            <a:r>
              <a:rPr lang="zh-CN" altLang="en-US" dirty="0"/>
              <a:t>个珊瑚礁岛组成，每座岛屿由珊瑚礁环绕，岛屿海拔都不超过</a:t>
            </a:r>
            <a:r>
              <a:rPr lang="en-US" altLang="zh-CN" dirty="0" smtClean="0"/>
              <a:t>1.8</a:t>
            </a:r>
            <a:r>
              <a:rPr lang="zh-CN" altLang="en-US" dirty="0"/>
              <a:t>米，是全球海拔最低的国家。几乎都是一岛一家度假村。但由于马尔代夫岛屿的海拔都很低，再加上温室效应导致海水日益上升，如果温室效应无法有效改善，或许有一天马尔地夫真的就会消失在海洋中了。</a:t>
            </a:r>
          </a:p>
        </p:txBody>
      </p:sp>
    </p:spTree>
    <p:extLst>
      <p:ext uri="{BB962C8B-B14F-4D97-AF65-F5344CB8AC3E}">
        <p14:creationId xmlns:p14="http://schemas.microsoft.com/office/powerpoint/2010/main" val="381126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+mn-ea"/>
              </a:rPr>
              <a:t>帕</a:t>
            </a:r>
            <a:r>
              <a:rPr lang="zh-CN" altLang="en-US" dirty="0" smtClean="0">
                <a:latin typeface="+mn-ea"/>
              </a:rPr>
              <a:t>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如果你向往真正纯净的海水，那么帕劳便是你寻找的世外桃源。帕劳的洛克群岛是太平洋最纯净的海洋生态系统之一，不论是艳阳高照的白天，还是温润可人的夜晚，你都可以走在雪白细腻的沙滩上，感受世上最清澈透明的海水。这里的海水有一种奇异的蓝绿色，纯净得让人不敢相信，只怕一伸手便打破了眼前的美梦。在帕劳，你会重新学到什么是海，什么是地，什么是光，什么是热。</a:t>
            </a:r>
          </a:p>
        </p:txBody>
      </p:sp>
    </p:spTree>
    <p:extLst>
      <p:ext uri="{BB962C8B-B14F-4D97-AF65-F5344CB8AC3E}">
        <p14:creationId xmlns:p14="http://schemas.microsoft.com/office/powerpoint/2010/main" val="79088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塞舌尔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若非威廉王子凯特王妃在一场举世瞩目的“童话婚礼”后到塞舌尔</a:t>
            </a:r>
            <a:r>
              <a:rPr lang="en-US" altLang="zh-CN" dirty="0"/>
              <a:t>10</a:t>
            </a:r>
            <a:r>
              <a:rPr lang="zh-CN" altLang="en-US" dirty="0"/>
              <a:t>天蜜月之旅，恐怕这个拥有</a:t>
            </a:r>
            <a:r>
              <a:rPr lang="en-US" altLang="zh-CN" dirty="0"/>
              <a:t>115</a:t>
            </a:r>
            <a:r>
              <a:rPr lang="zh-CN" altLang="en-US" dirty="0"/>
              <a:t>个小岛的热带群岛国家，还仍然不为众人所知，其实在此之前，贝克汉姆夫妇也选择了塞舌尔做为两人的</a:t>
            </a:r>
            <a:r>
              <a:rPr lang="en-US" altLang="zh-CN" dirty="0"/>
              <a:t>10</a:t>
            </a:r>
            <a:r>
              <a:rPr lang="zh-CN" altLang="en-US" dirty="0"/>
              <a:t>周年蜜月旅行地。有人评价，如果说马尔代夫是人间天堂，塞舌尔就是世外仙境，除了拥有和马尔代夫一样水清沙幼的海滩和奢华度假村之外，塞舌尔的游客更少、私密性高、还拥有着世界一流的天然浴场、未遭破坏的热带雨林和水下世界，或许也是</a:t>
            </a:r>
            <a:r>
              <a:rPr lang="en-US" altLang="zh-CN" dirty="0"/>
              <a:t>《</a:t>
            </a:r>
            <a:r>
              <a:rPr lang="zh-CN" altLang="en-US" dirty="0"/>
              <a:t>孤独星球</a:t>
            </a:r>
            <a:r>
              <a:rPr lang="en-US" altLang="zh-CN" dirty="0"/>
              <a:t>》</a:t>
            </a:r>
            <a:r>
              <a:rPr lang="zh-CN" altLang="en-US" dirty="0"/>
              <a:t>评选塞舌尔为“</a:t>
            </a:r>
            <a:r>
              <a:rPr lang="en-US" altLang="zh-CN" dirty="0"/>
              <a:t>2014</a:t>
            </a:r>
            <a:r>
              <a:rPr lang="zh-CN" altLang="en-US" dirty="0"/>
              <a:t>年最佳旅游地”之一的原因，这一切，都会使得塞舌尔成为未来</a:t>
            </a:r>
            <a:r>
              <a:rPr lang="en-US" altLang="zh-CN" dirty="0"/>
              <a:t>3-5</a:t>
            </a:r>
            <a:r>
              <a:rPr lang="zh-CN" altLang="en-US" dirty="0"/>
              <a:t>年热门的高端度假海岛。</a:t>
            </a:r>
          </a:p>
        </p:txBody>
      </p:sp>
    </p:spTree>
    <p:extLst>
      <p:ext uri="{BB962C8B-B14F-4D97-AF65-F5344CB8AC3E}">
        <p14:creationId xmlns:p14="http://schemas.microsoft.com/office/powerpoint/2010/main" val="273407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圣托里尼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希腊爱琴海的小岛目前已经成为全球度蜜月最浪漫的地点，克里特岛的迷宫、非常嬉皮的米克诺斯，还有传说中消失的亚特兰提斯城</a:t>
            </a:r>
            <a:r>
              <a:rPr lang="en-US" altLang="zh-CN" dirty="0"/>
              <a:t>—</a:t>
            </a:r>
            <a:r>
              <a:rPr lang="zh-CN" altLang="en-US" dirty="0"/>
              <a:t>圣托里尼，这三个岛是爱琴海必访之岛。圣托里尼有世界上最美丽的落日，最壮阔的海景，世界上哪里像天堂，哪里是上帝最宠爱的地方，那你一定不能错过圣托里尼。圣托里尼也被称为是「蜜月岛」，家家户户和酒店餐厅也都有观看海景的大露台，坐在帆船椅上，叫杯饮料咖啡欣赏</a:t>
            </a:r>
            <a:r>
              <a:rPr lang="en-US" altLang="zh-CN" dirty="0"/>
              <a:t>360</a:t>
            </a:r>
            <a:r>
              <a:rPr lang="zh-CN" altLang="en-US" dirty="0"/>
              <a:t>度宽阔无敌海景和一窥岛上美丽的夕阳，人生至此，夫复何求啊！</a:t>
            </a:r>
          </a:p>
        </p:txBody>
      </p:sp>
    </p:spTree>
    <p:extLst>
      <p:ext uri="{BB962C8B-B14F-4D97-AF65-F5344CB8AC3E}">
        <p14:creationId xmlns:p14="http://schemas.microsoft.com/office/powerpoint/2010/main" val="302676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斐济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斐济的海可以有几种颜色，经过太阳的折射，在这里你可以看到七彩的海洋，就像在镜子里游泳不停的闪耀光芒。而当地的原住民以最原始的生活方式享受每一天，</a:t>
            </a:r>
            <a:r>
              <a:rPr lang="en-US" altLang="zh-CN" dirty="0"/>
              <a:t>Fiji Time</a:t>
            </a:r>
            <a:r>
              <a:rPr lang="zh-CN" altLang="en-US" dirty="0"/>
              <a:t>是一种生活方式，告诉你慢慢来，享受你在斐济的时光。除了面积最大的维提岛与瓦努阿岛之外，还包含了</a:t>
            </a:r>
            <a:r>
              <a:rPr lang="en-US" altLang="zh-CN" dirty="0"/>
              <a:t>330</a:t>
            </a:r>
            <a:r>
              <a:rPr lang="zh-CN" altLang="en-US" dirty="0"/>
              <a:t>个岛屿，当中将近一半是无人居住的小岛，多数水域的能见度最高可达</a:t>
            </a:r>
            <a:r>
              <a:rPr lang="en-US" altLang="zh-CN" dirty="0"/>
              <a:t>60</a:t>
            </a:r>
            <a:r>
              <a:rPr lang="zh-CN" altLang="en-US" dirty="0"/>
              <a:t>米，以及水下成千上万种鱼类、海葵、特殊的珊瑚品种也让斐济成为全球顶级的潜水圣地。即不用水肺装备深潜，只是在陆地附近的海域浮潜，也能看到缤纷多样的珊瑚与热带鱼。 </a:t>
            </a:r>
          </a:p>
        </p:txBody>
      </p:sp>
    </p:spTree>
    <p:extLst>
      <p:ext uri="{BB962C8B-B14F-4D97-AF65-F5344CB8AC3E}">
        <p14:creationId xmlns:p14="http://schemas.microsoft.com/office/powerpoint/2010/main" val="387247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美景欣赏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458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709</Words>
  <Application>Microsoft Office PowerPoint</Application>
  <PresentationFormat>全屏显示(4:3)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全球最美海岛介绍</vt:lpstr>
      <vt:lpstr>目录</vt:lpstr>
      <vt:lpstr>马尔代夫</vt:lpstr>
      <vt:lpstr>帕劳</vt:lpstr>
      <vt:lpstr>塞舌尔</vt:lpstr>
      <vt:lpstr>圣托里尼</vt:lpstr>
      <vt:lpstr>斐济</vt:lpstr>
      <vt:lpstr>美景欣赏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全球著名海岛介绍</dc:title>
  <dc:creator>Administrator</dc:creator>
  <cp:keywords>  　   　          　   　   　  　  　       　   　     　    　 　 　  　   　       　</cp:keywords>
  <dc:description>  　   　          　   　   　  　  　       　   　     　    　 　 　  　   　       　</dc:description>
  <cp:lastModifiedBy>User</cp:lastModifiedBy>
  <cp:revision>6</cp:revision>
  <dcterms:created xsi:type="dcterms:W3CDTF">2016-03-24T02:09:00Z</dcterms:created>
  <dcterms:modified xsi:type="dcterms:W3CDTF">2016-07-23T03:00:16Z</dcterms:modified>
</cp:coreProperties>
</file>