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465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365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322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860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323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170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91096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39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2099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391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968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970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屋顶花园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031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屋顶花园著名</a:t>
            </a:r>
            <a:r>
              <a:rPr lang="zh-CN" altLang="en-US" b="1" dirty="0"/>
              <a:t>案例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696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 smtClean="0"/>
              <a:t>屋顶花园好处</a:t>
            </a:r>
            <a:endParaRPr lang="en-US" altLang="zh-CN" sz="2800" dirty="0" smtClean="0"/>
          </a:p>
          <a:p>
            <a:r>
              <a:rPr lang="zh-CN" altLang="en-US" sz="2800" dirty="0"/>
              <a:t>屋顶花园植物</a:t>
            </a:r>
            <a:r>
              <a:rPr lang="zh-CN" altLang="en-US" sz="2800" dirty="0" smtClean="0"/>
              <a:t>配置</a:t>
            </a:r>
            <a:endParaRPr lang="en-US" altLang="zh-CN" sz="2800" dirty="0" smtClean="0"/>
          </a:p>
          <a:p>
            <a:r>
              <a:rPr lang="zh-CN" altLang="en-US" sz="2800" dirty="0"/>
              <a:t>屋顶花园著名案例</a:t>
            </a:r>
            <a:endParaRPr lang="en-US" altLang="zh-CN" sz="2800" dirty="0" smtClean="0"/>
          </a:p>
          <a:p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442127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屋顶花园好处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屋顶花园</a:t>
            </a:r>
            <a:r>
              <a:rPr lang="zh-CN" altLang="en-US" smtClean="0"/>
              <a:t>不但</a:t>
            </a:r>
            <a:r>
              <a:rPr lang="zh-CN" altLang="en-US" dirty="0"/>
              <a:t>降温隔热效果优良，而且能美化环境、净化空气、改善局部小气候，还能丰富城市的俯仰景观，能补偿建筑物占用的绿化地面，大大提高了城市的绿化覆盖率，是一种值得大力推广的屋面形式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0196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屋顶花园</a:t>
            </a:r>
            <a:r>
              <a:rPr lang="zh-CN" altLang="en-US" dirty="0" smtClean="0"/>
              <a:t>植物</a:t>
            </a:r>
            <a:r>
              <a:rPr lang="zh-CN" altLang="en-US" dirty="0"/>
              <a:t>配置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zh-CN" altLang="en-US" dirty="0"/>
              <a:t>屋顶自然环境与地面、室内差异很大，高屋楼顶风大，夏季炎热而冬季又寒冷，阳光充足，易造成干旱。因此，一般应选择阳性的、耐旱、耐寒的浅根性植物，还必须属低矮、抗风、耐移植的品种。常见的有黑松、罗汉松、瓜子黄杨、大叶黄杨、雀舌黄杨、锦熟黄杨、珊瑚树、棕榈、蚊母、丝兰、栀子花、巴茅、龙爪槐、紫荆、紫薇、海棠、腊梅、寿星桃、白玉兰、紫玉兰、天竺、杜鹃、牡丹、茶花、含笑、月季、橘子、金橘、茉莉、美人蕉、大丽花、苏铁、百合、百枝莲、鸡冠花、枯叶菊、桃叶珊瑚、海桐、构骨、葡萄、紫藤、常春藤、爬山虎、六月雪、桂花、菊花、麦冬、葱兰、黄馨、迎春、天鹅绒草坪、荷花等。可因时因地区确定使用材料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3037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植物</a:t>
            </a:r>
            <a:r>
              <a:rPr lang="zh-CN" altLang="en-US" b="1" dirty="0" smtClean="0"/>
              <a:t>选择原则</a:t>
            </a:r>
            <a:r>
              <a:rPr lang="en-US" altLang="zh-CN" b="1" dirty="0" smtClean="0"/>
              <a:t>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选择</a:t>
            </a:r>
            <a:r>
              <a:rPr lang="zh-CN" altLang="en-US" dirty="0"/>
              <a:t>耐旱、抗寒性强的矮灌木和草本植物。由于屋顶花园夏季气温高、风大、土层保湿性能差，冬季则保温</a:t>
            </a:r>
            <a:r>
              <a:rPr lang="zh-CN" altLang="en-US" dirty="0" smtClean="0"/>
              <a:t>性</a:t>
            </a:r>
            <a:r>
              <a:rPr lang="zh-CN" altLang="en-US" dirty="0"/>
              <a:t>。</a:t>
            </a:r>
            <a:endParaRPr lang="zh-CN" altLang="en-US" dirty="0"/>
          </a:p>
          <a:p>
            <a:r>
              <a:rPr lang="zh-CN" altLang="en-US" dirty="0"/>
              <a:t>屋顶花园植物差，因而应选择耐干旱、抗寒性强的 植物为主，同时，考虑到屋顶的特殊地理环境和承重的要求，应注意多选择矮小的灌木和草本植物，以利于植物的运输、栽种和管理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076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植物</a:t>
            </a:r>
            <a:r>
              <a:rPr lang="zh-CN" altLang="en-US" b="1" dirty="0" smtClean="0"/>
              <a:t>选择原则</a:t>
            </a:r>
            <a:r>
              <a:rPr lang="en-US" altLang="zh-CN" b="1" dirty="0" smtClean="0"/>
              <a:t>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 smtClean="0"/>
              <a:t>选择</a:t>
            </a:r>
            <a:r>
              <a:rPr lang="zh-CN" altLang="en-US" dirty="0"/>
              <a:t>阳性、耐瘠薄的浅根性植物。屋顶花园大部分地方为全日照直射，光照强度大，植物应尽量选用阳性植物，但在某些特定的小环境中，如花架下面或靠墙边的地方，日照时间较短，可适当选用一些半阳性的植物种类，以丰富屋顶花园的植物品种，屋顶的种植层较薄，为了防止根系对屋顶建筑结构的侵蚀，应尽量选择浅根系的植物。因施用肥料会影响周围环境的卫生状况，故屋顶花园应尽量种植耐瘠薄的植物种类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07223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植物选择</a:t>
            </a:r>
            <a:r>
              <a:rPr lang="zh-CN" altLang="en-US" b="1" dirty="0" smtClean="0"/>
              <a:t>原则</a:t>
            </a:r>
            <a:r>
              <a:rPr lang="en-US" altLang="zh-CN" b="1" dirty="0" smtClean="0"/>
              <a:t>3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选择</a:t>
            </a:r>
            <a:r>
              <a:rPr lang="zh-CN" altLang="en-US" dirty="0"/>
              <a:t>抗风、不易倒伏、耐积水的植物种类。在屋顶上空风力一般较地面大，特别是雨季或有台风来临时，风雨交加对植物的生存危害最大，加上屋顶种植层薄，土壤的蓄水性能差，一旦下暴雨，易造成短时积水，故应尽可能选择一些抗风、不易倒伏，同时又能耐短时积水的植物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6720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植物选择</a:t>
            </a:r>
            <a:r>
              <a:rPr lang="zh-CN" altLang="en-US" b="1" dirty="0" smtClean="0"/>
              <a:t>原则</a:t>
            </a:r>
            <a:r>
              <a:rPr lang="en-US" altLang="zh-CN" b="1" dirty="0" smtClean="0"/>
              <a:t>4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选择</a:t>
            </a:r>
            <a:r>
              <a:rPr lang="zh-CN" altLang="en-US" dirty="0"/>
              <a:t>以常绿为主，冬季能露地越冬的植物。营建屋顶花园的目的是增加城市的绿化面积，美化“第五立面”，屋顶花园的植物应尽可能以常绿为主，宜用叶形和株形秀丽的品种，为了使屋顶花园更加绚丽多彩，体现花园的季相变化，还可适当栽植一些色叶树种</a:t>
            </a:r>
            <a:r>
              <a:rPr lang="en-US" altLang="zh-CN" dirty="0"/>
              <a:t>;</a:t>
            </a:r>
            <a:r>
              <a:rPr lang="zh-CN" altLang="en-US" dirty="0"/>
              <a:t>另在条件许可的情况下，可布置一些盆栽的时令花卉，使花园四季有花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1037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植物选择</a:t>
            </a:r>
            <a:r>
              <a:rPr lang="zh-CN" altLang="en-US" b="1" dirty="0" smtClean="0"/>
              <a:t>原则</a:t>
            </a:r>
            <a:r>
              <a:rPr lang="en-US" altLang="zh-CN" b="1" dirty="0" smtClean="0"/>
              <a:t>5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尽量</a:t>
            </a:r>
            <a:r>
              <a:rPr lang="zh-CN" altLang="en-US" dirty="0"/>
              <a:t>选用乡土植物，适当引种绿化新品种。乡土植物对当地的气候有高度的适应性，在环境相对恶劣的屋顶花园，选用乡土植物有事半功倍之效，同时考虑到屋顶花园 的面积一般较小，为将其布置得较为精致，可选用一些观赏价值较高的新品种，以提高屋顶花园的档次。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6973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Words>1168</Words>
  <Application>Microsoft Office PowerPoint</Application>
  <PresentationFormat>全屏显示(4:3)</PresentationFormat>
  <Paragraphs>21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主题​​</vt:lpstr>
      <vt:lpstr>屋顶花园</vt:lpstr>
      <vt:lpstr>目录</vt:lpstr>
      <vt:lpstr>屋顶花园好处</vt:lpstr>
      <vt:lpstr>屋顶花园植物配置</vt:lpstr>
      <vt:lpstr>植物选择原则1</vt:lpstr>
      <vt:lpstr>植物选择原则2</vt:lpstr>
      <vt:lpstr>植物选择原则3</vt:lpstr>
      <vt:lpstr>植物选择原则4</vt:lpstr>
      <vt:lpstr>植物选择原则5</vt:lpstr>
      <vt:lpstr>屋顶花园著名案例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屋顶花园</dc:title>
  <dc:creator>Administrator</dc:creator>
  <cp:keywords>    　</cp:keywords>
  <dc:description>    　</dc:description>
  <cp:lastModifiedBy>ZYX</cp:lastModifiedBy>
  <cp:revision>6</cp:revision>
  <dcterms:created xsi:type="dcterms:W3CDTF">2015-07-10T06:26:04Z</dcterms:created>
  <dcterms:modified xsi:type="dcterms:W3CDTF">2015-07-24T08:46:24Z</dcterms:modified>
</cp:coreProperties>
</file>